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Default Extension="jpg" ContentType="image/jpg"/>
  <Default Extension="png" ContentType="image/png"/>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3004800" cy="9753600"/>
  <p:notesSz cx="13004800" cy="97536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75360" y="3023616"/>
            <a:ext cx="11054080" cy="204825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0" i="0">
                <a:solidFill>
                  <a:srgbClr val="C63024"/>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sz="3200" b="1" i="0">
                <a:solidFill>
                  <a:schemeClr val="tx1"/>
                </a:solidFill>
                <a:latin typeface="Arial"/>
                <a:cs typeface="Aria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0" i="0">
                <a:solidFill>
                  <a:srgbClr val="C63024"/>
                </a:solidFill>
                <a:latin typeface="Arial MT"/>
                <a:cs typeface="Arial MT"/>
              </a:defRPr>
            </a:lvl1pPr>
          </a:lstStyle>
          <a:p/>
        </p:txBody>
      </p:sp>
      <p:sp>
        <p:nvSpPr>
          <p:cNvPr id="3" name="Holder 3"/>
          <p:cNvSpPr>
            <a:spLocks noGrp="1"/>
          </p:cNvSpPr>
          <p:nvPr>
            <p:ph idx="2" sz="half"/>
          </p:nvPr>
        </p:nvSpPr>
        <p:spPr>
          <a:xfrm>
            <a:off x="650240" y="2243328"/>
            <a:ext cx="5657088" cy="6437376"/>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697472" y="2243328"/>
            <a:ext cx="5657088" cy="6437376"/>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0" i="0">
                <a:solidFill>
                  <a:srgbClr val="C63024"/>
                </a:solidFill>
                <a:latin typeface="Arial MT"/>
                <a:cs typeface="Arial MT"/>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97622" y="466980"/>
            <a:ext cx="2809554" cy="1016000"/>
          </a:xfrm>
          <a:prstGeom prst="rect">
            <a:avLst/>
          </a:prstGeom>
        </p:spPr>
        <p:txBody>
          <a:bodyPr wrap="square" lIns="0" tIns="0" rIns="0" bIns="0">
            <a:spAutoFit/>
          </a:bodyPr>
          <a:lstStyle>
            <a:lvl1pPr>
              <a:defRPr sz="6500" b="0" i="0">
                <a:solidFill>
                  <a:srgbClr val="C63024"/>
                </a:solidFill>
                <a:latin typeface="Arial MT"/>
                <a:cs typeface="Arial MT"/>
              </a:defRPr>
            </a:lvl1pPr>
          </a:lstStyle>
          <a:p/>
        </p:txBody>
      </p:sp>
      <p:sp>
        <p:nvSpPr>
          <p:cNvPr id="3" name="Holder 3"/>
          <p:cNvSpPr>
            <a:spLocks noGrp="1"/>
          </p:cNvSpPr>
          <p:nvPr>
            <p:ph type="body" idx="1"/>
          </p:nvPr>
        </p:nvSpPr>
        <p:spPr>
          <a:xfrm>
            <a:off x="194523" y="2239491"/>
            <a:ext cx="12615753" cy="5867400"/>
          </a:xfrm>
          <a:prstGeom prst="rect">
            <a:avLst/>
          </a:prstGeom>
        </p:spPr>
        <p:txBody>
          <a:bodyPr wrap="square" lIns="0" tIns="0" rIns="0" bIns="0">
            <a:spAutoFit/>
          </a:bodyPr>
          <a:lstStyle>
            <a:lvl1pPr>
              <a:defRPr sz="3200" b="1" i="0">
                <a:solidFill>
                  <a:schemeClr val="tx1"/>
                </a:solidFill>
                <a:latin typeface="Arial"/>
                <a:cs typeface="Arial"/>
              </a:defRPr>
            </a:lvl1pPr>
          </a:lstStyle>
          <a:p/>
        </p:txBody>
      </p:sp>
      <p:sp>
        <p:nvSpPr>
          <p:cNvPr id="4" name="Holder 4"/>
          <p:cNvSpPr>
            <a:spLocks noGrp="1"/>
          </p:cNvSpPr>
          <p:nvPr>
            <p:ph type="ftr" idx="5" sz="quarter"/>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2312692" y="9151065"/>
            <a:ext cx="360045" cy="321945"/>
          </a:xfrm>
          <a:prstGeom prst="rect">
            <a:avLst/>
          </a:prstGeom>
        </p:spPr>
        <p:txBody>
          <a:bodyPr wrap="square" lIns="0" tIns="0" rIns="0" bIns="0">
            <a:spAutoFit/>
          </a:bodyPr>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799" cy="9753599"/>
            </a:xfrm>
            <a:prstGeom prst="rect">
              <a:avLst/>
            </a:prstGeom>
          </p:spPr>
        </p:pic>
        <p:pic>
          <p:nvPicPr>
            <p:cNvPr id="4" name="object 4"/>
            <p:cNvPicPr/>
            <p:nvPr/>
          </p:nvPicPr>
          <p:blipFill>
            <a:blip r:embed="rId3" cstate="print"/>
            <a:stretch>
              <a:fillRect/>
            </a:stretch>
          </p:blipFill>
          <p:spPr>
            <a:xfrm>
              <a:off x="0" y="4190175"/>
              <a:ext cx="13004799" cy="2728500"/>
            </a:xfrm>
            <a:prstGeom prst="rect">
              <a:avLst/>
            </a:prstGeom>
          </p:spPr>
        </p:pic>
        <p:sp>
          <p:nvSpPr>
            <p:cNvPr id="5" name="object 5"/>
            <p:cNvSpPr/>
            <p:nvPr/>
          </p:nvSpPr>
          <p:spPr>
            <a:xfrm>
              <a:off x="0" y="4192129"/>
              <a:ext cx="13004800" cy="2423795"/>
            </a:xfrm>
            <a:custGeom>
              <a:avLst/>
              <a:gdLst/>
              <a:ahLst/>
              <a:cxnLst/>
              <a:rect l="l" t="t" r="r" b="b"/>
              <a:pathLst>
                <a:path w="13004800" h="2423795">
                  <a:moveTo>
                    <a:pt x="0" y="2423699"/>
                  </a:moveTo>
                  <a:lnTo>
                    <a:pt x="0" y="0"/>
                  </a:lnTo>
                  <a:lnTo>
                    <a:pt x="13004799" y="0"/>
                  </a:lnTo>
                  <a:lnTo>
                    <a:pt x="13004799" y="2423699"/>
                  </a:lnTo>
                  <a:lnTo>
                    <a:pt x="0" y="2423699"/>
                  </a:lnTo>
                  <a:close/>
                </a:path>
              </a:pathLst>
            </a:custGeom>
            <a:solidFill>
              <a:srgbClr val="FFFFFF">
                <a:alpha val="85096"/>
              </a:srgbClr>
            </a:solidFill>
          </p:spPr>
          <p:txBody>
            <a:bodyPr wrap="square" lIns="0" tIns="0" rIns="0" bIns="0" rtlCol="0"/>
            <a:lstStyle/>
            <a:p/>
          </p:txBody>
        </p:sp>
      </p:grpSp>
      <p:sp>
        <p:nvSpPr>
          <p:cNvPr id="6" name="object 6"/>
          <p:cNvSpPr txBox="1"/>
          <p:nvPr/>
        </p:nvSpPr>
        <p:spPr>
          <a:xfrm>
            <a:off x="4683383" y="4871108"/>
            <a:ext cx="3638550" cy="1000760"/>
          </a:xfrm>
          <a:prstGeom prst="rect">
            <a:avLst/>
          </a:prstGeom>
        </p:spPr>
        <p:txBody>
          <a:bodyPr wrap="square" lIns="0" tIns="12700" rIns="0" bIns="0" rtlCol="0" vert="horz">
            <a:spAutoFit/>
          </a:bodyPr>
          <a:lstStyle/>
          <a:p>
            <a:pPr marL="12700">
              <a:lnSpc>
                <a:spcPct val="100000"/>
              </a:lnSpc>
              <a:spcBef>
                <a:spcPts val="100"/>
              </a:spcBef>
            </a:pPr>
            <a:r>
              <a:rPr dirty="0" sz="6400" spc="-10" b="1">
                <a:solidFill>
                  <a:srgbClr val="C82506"/>
                </a:solidFill>
                <a:latin typeface="Arial"/>
                <a:cs typeface="Arial"/>
              </a:rPr>
              <a:t>I</a:t>
            </a:r>
            <a:r>
              <a:rPr dirty="0" sz="6400" spc="5" b="1">
                <a:solidFill>
                  <a:srgbClr val="C82506"/>
                </a:solidFill>
                <a:latin typeface="Arial"/>
                <a:cs typeface="Arial"/>
              </a:rPr>
              <a:t>T</a:t>
            </a:r>
            <a:r>
              <a:rPr dirty="0" sz="6400">
                <a:solidFill>
                  <a:srgbClr val="C82506"/>
                </a:solidFill>
                <a:latin typeface="MS PGothic"/>
                <a:cs typeface="MS PGothic"/>
              </a:rPr>
              <a:t>日本</a:t>
            </a:r>
            <a:r>
              <a:rPr dirty="0" sz="6400" spc="-5">
                <a:solidFill>
                  <a:srgbClr val="C82506"/>
                </a:solidFill>
                <a:latin typeface="MS PGothic"/>
                <a:cs typeface="MS PGothic"/>
              </a:rPr>
              <a:t>語</a:t>
            </a:r>
            <a:r>
              <a:rPr dirty="0" sz="6400" b="1">
                <a:solidFill>
                  <a:srgbClr val="C82506"/>
                </a:solidFill>
                <a:latin typeface="Arial"/>
                <a:cs typeface="Arial"/>
              </a:rPr>
              <a:t>2</a:t>
            </a:r>
            <a:endParaRPr sz="6400">
              <a:latin typeface="Arial"/>
              <a:cs typeface="Arial"/>
            </a:endParaRPr>
          </a:p>
        </p:txBody>
      </p:sp>
      <p:sp>
        <p:nvSpPr>
          <p:cNvPr id="7" name="object 7"/>
          <p:cNvSpPr txBox="1"/>
          <p:nvPr/>
        </p:nvSpPr>
        <p:spPr>
          <a:xfrm>
            <a:off x="1270000" y="7260956"/>
            <a:ext cx="10465435" cy="1882139"/>
          </a:xfrm>
          <a:prstGeom prst="rect">
            <a:avLst/>
          </a:prstGeom>
          <a:solidFill>
            <a:srgbClr val="FFFFFF">
              <a:alpha val="85096"/>
            </a:srgbClr>
          </a:solidFill>
        </p:spPr>
        <p:txBody>
          <a:bodyPr wrap="square" lIns="0" tIns="1270" rIns="0" bIns="0" rtlCol="0" vert="horz">
            <a:spAutoFit/>
          </a:bodyPr>
          <a:lstStyle/>
          <a:p>
            <a:pPr>
              <a:lnSpc>
                <a:spcPct val="100000"/>
              </a:lnSpc>
              <a:spcBef>
                <a:spcPts val="10"/>
              </a:spcBef>
            </a:pPr>
            <a:endParaRPr sz="4650">
              <a:latin typeface="Times New Roman"/>
              <a:cs typeface="Times New Roman"/>
            </a:endParaRPr>
          </a:p>
          <a:p>
            <a:pPr marL="2792730">
              <a:lnSpc>
                <a:spcPct val="100000"/>
              </a:lnSpc>
              <a:spcBef>
                <a:spcPts val="5"/>
              </a:spcBef>
              <a:tabLst>
                <a:tab pos="3627754" algn="l"/>
              </a:tabLst>
            </a:pPr>
            <a:r>
              <a:rPr dirty="0" sz="3200" spc="-5" b="1">
                <a:latin typeface="Arial"/>
                <a:cs typeface="Arial"/>
              </a:rPr>
              <a:t>9.2	</a:t>
            </a:r>
            <a:r>
              <a:rPr dirty="0" sz="3200" spc="-5">
                <a:latin typeface="MS PGothic"/>
                <a:cs typeface="MS PGothic"/>
              </a:rPr>
              <a:t>コンピュータウイル</a:t>
            </a:r>
            <a:r>
              <a:rPr dirty="0" sz="3200" spc="15">
                <a:latin typeface="MS PGothic"/>
                <a:cs typeface="MS PGothic"/>
              </a:rPr>
              <a:t>ス</a:t>
            </a:r>
            <a:r>
              <a:rPr dirty="0" sz="3200" b="1">
                <a:latin typeface="Arial"/>
                <a:cs typeface="Arial"/>
              </a:rPr>
              <a:t>(2)</a:t>
            </a:r>
            <a:endParaRPr sz="3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606012"/>
            <a:ext cx="5393690" cy="1000760"/>
          </a:xfrm>
          <a:prstGeom prst="rect"/>
        </p:spPr>
        <p:txBody>
          <a:bodyPr wrap="square" lIns="0" tIns="12700" rIns="0" bIns="0" rtlCol="0" vert="horz">
            <a:spAutoFit/>
          </a:bodyPr>
          <a:lstStyle/>
          <a:p>
            <a:pPr marL="12700">
              <a:lnSpc>
                <a:spcPct val="100000"/>
              </a:lnSpc>
              <a:spcBef>
                <a:spcPts val="100"/>
              </a:spcBef>
            </a:pPr>
            <a:r>
              <a:rPr dirty="0" sz="6400" spc="-15"/>
              <a:t>Phá</a:t>
            </a:r>
            <a:r>
              <a:rPr dirty="0" sz="6400"/>
              <a:t>t</a:t>
            </a:r>
            <a:r>
              <a:rPr dirty="0" sz="6400" spc="-20"/>
              <a:t> </a:t>
            </a:r>
            <a:r>
              <a:rPr dirty="0" sz="6400" spc="-730"/>
              <a:t>hiệ</a:t>
            </a:r>
            <a:r>
              <a:rPr dirty="0" sz="6400" spc="-680"/>
              <a:t>n</a:t>
            </a:r>
            <a:r>
              <a:rPr dirty="0" sz="6400" spc="-10"/>
              <a:t> </a:t>
            </a:r>
            <a:r>
              <a:rPr dirty="0" sz="6400"/>
              <a:t>virus</a:t>
            </a:r>
            <a:endParaRPr sz="6400"/>
          </a:p>
        </p:txBody>
      </p:sp>
      <p:sp>
        <p:nvSpPr>
          <p:cNvPr id="10" name="object 10"/>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
        <p:nvSpPr>
          <p:cNvPr id="9" name="object 9"/>
          <p:cNvSpPr txBox="1"/>
          <p:nvPr/>
        </p:nvSpPr>
        <p:spPr>
          <a:xfrm>
            <a:off x="162424" y="2464792"/>
            <a:ext cx="12542520" cy="4231640"/>
          </a:xfrm>
          <a:prstGeom prst="rect">
            <a:avLst/>
          </a:prstGeom>
        </p:spPr>
        <p:txBody>
          <a:bodyPr wrap="square" lIns="0" tIns="81280" rIns="0" bIns="0" rtlCol="0" vert="horz">
            <a:spAutoFit/>
          </a:bodyPr>
          <a:lstStyle/>
          <a:p>
            <a:pPr marL="596265" indent="-584200">
              <a:lnSpc>
                <a:spcPct val="100000"/>
              </a:lnSpc>
              <a:spcBef>
                <a:spcPts val="640"/>
              </a:spcBef>
              <a:buClr>
                <a:srgbClr val="C82506"/>
              </a:buClr>
              <a:buSzPct val="93333"/>
              <a:buFont typeface="MS PGothic"/>
              <a:buChar char="➔"/>
              <a:tabLst>
                <a:tab pos="596265" algn="l"/>
                <a:tab pos="596900" algn="l"/>
              </a:tabLst>
            </a:pPr>
            <a:r>
              <a:rPr dirty="0" sz="3000" b="1">
                <a:latin typeface="Arial"/>
                <a:cs typeface="Arial"/>
              </a:rPr>
              <a:t>●</a:t>
            </a:r>
            <a:r>
              <a:rPr dirty="0" sz="3000" spc="-30" b="1">
                <a:latin typeface="Arial"/>
                <a:cs typeface="Arial"/>
              </a:rPr>
              <a:t> </a:t>
            </a:r>
            <a:r>
              <a:rPr dirty="0" sz="3000" spc="-10" b="1">
                <a:latin typeface="Arial"/>
                <a:cs typeface="Arial"/>
              </a:rPr>
              <a:t>Phát</a:t>
            </a:r>
            <a:r>
              <a:rPr dirty="0" sz="3000" spc="-30" b="1">
                <a:latin typeface="Arial"/>
                <a:cs typeface="Arial"/>
              </a:rPr>
              <a:t> </a:t>
            </a:r>
            <a:r>
              <a:rPr dirty="0" sz="3000" spc="-5" b="1">
                <a:latin typeface="Arial"/>
                <a:cs typeface="Arial"/>
              </a:rPr>
              <a:t>hiện</a:t>
            </a:r>
            <a:r>
              <a:rPr dirty="0" sz="3000" spc="-30" b="1">
                <a:latin typeface="Arial"/>
                <a:cs typeface="Arial"/>
              </a:rPr>
              <a:t> </a:t>
            </a:r>
            <a:r>
              <a:rPr dirty="0" sz="3000" spc="-5" b="1">
                <a:latin typeface="Arial"/>
                <a:cs typeface="Arial"/>
              </a:rPr>
              <a:t>virus</a:t>
            </a:r>
            <a:endParaRPr sz="3000">
              <a:latin typeface="Arial"/>
              <a:cs typeface="Arial"/>
            </a:endParaRPr>
          </a:p>
          <a:p>
            <a:pPr algn="just" marL="596265" marR="11430">
              <a:lnSpc>
                <a:spcPct val="114999"/>
              </a:lnSpc>
            </a:pPr>
            <a:r>
              <a:rPr dirty="0" sz="3000" spc="-770">
                <a:latin typeface="Arial MT"/>
                <a:cs typeface="Arial MT"/>
              </a:rPr>
              <a:t>Đả</a:t>
            </a:r>
            <a:r>
              <a:rPr dirty="0" sz="3000" spc="-640">
                <a:latin typeface="Arial MT"/>
                <a:cs typeface="Arial MT"/>
              </a:rPr>
              <a:t>m</a:t>
            </a:r>
            <a:r>
              <a:rPr dirty="0" sz="3000" spc="55">
                <a:latin typeface="Arial MT"/>
                <a:cs typeface="Arial MT"/>
              </a:rPr>
              <a:t> </a:t>
            </a:r>
            <a:r>
              <a:rPr dirty="0" sz="3000" spc="-500">
                <a:latin typeface="Arial MT"/>
                <a:cs typeface="Arial MT"/>
              </a:rPr>
              <a:t>bả</a:t>
            </a:r>
            <a:r>
              <a:rPr dirty="0" sz="3000" spc="-355">
                <a:latin typeface="Arial MT"/>
                <a:cs typeface="Arial MT"/>
              </a:rPr>
              <a:t>o</a:t>
            </a:r>
            <a:r>
              <a:rPr dirty="0" sz="3000" spc="70">
                <a:latin typeface="Arial MT"/>
                <a:cs typeface="Arial MT"/>
              </a:rPr>
              <a:t> </a:t>
            </a:r>
            <a:r>
              <a:rPr dirty="0" sz="3000">
                <a:solidFill>
                  <a:srgbClr val="C82506"/>
                </a:solidFill>
                <a:latin typeface="Arial MT"/>
                <a:cs typeface="Arial MT"/>
              </a:rPr>
              <a:t>cài</a:t>
            </a:r>
            <a:r>
              <a:rPr dirty="0" sz="3000" spc="55">
                <a:solidFill>
                  <a:srgbClr val="C82506"/>
                </a:solidFill>
                <a:latin typeface="Arial MT"/>
                <a:cs typeface="Arial MT"/>
              </a:rPr>
              <a:t> </a:t>
            </a:r>
            <a:r>
              <a:rPr dirty="0" sz="3000" spc="-1175">
                <a:solidFill>
                  <a:srgbClr val="C82506"/>
                </a:solidFill>
                <a:latin typeface="Arial MT"/>
                <a:cs typeface="Arial MT"/>
              </a:rPr>
              <a:t>đặ</a:t>
            </a:r>
            <a:r>
              <a:rPr dirty="0" sz="3000" spc="-325">
                <a:solidFill>
                  <a:srgbClr val="C82506"/>
                </a:solidFill>
                <a:latin typeface="Arial MT"/>
                <a:cs typeface="Arial MT"/>
              </a:rPr>
              <a:t>t</a:t>
            </a:r>
            <a:r>
              <a:rPr dirty="0" sz="3000" spc="55">
                <a:solidFill>
                  <a:srgbClr val="C82506"/>
                </a:solidFill>
                <a:latin typeface="Arial MT"/>
                <a:cs typeface="Arial MT"/>
              </a:rPr>
              <a:t> </a:t>
            </a:r>
            <a:r>
              <a:rPr dirty="0" sz="3000" spc="-445">
                <a:solidFill>
                  <a:srgbClr val="C82506"/>
                </a:solidFill>
                <a:latin typeface="Arial MT"/>
                <a:cs typeface="Arial MT"/>
              </a:rPr>
              <a:t>sẵn</a:t>
            </a:r>
            <a:r>
              <a:rPr dirty="0" sz="3000" spc="70">
                <a:solidFill>
                  <a:srgbClr val="C82506"/>
                </a:solidFill>
                <a:latin typeface="Arial MT"/>
                <a:cs typeface="Arial MT"/>
              </a:rPr>
              <a:t> </a:t>
            </a:r>
            <a:r>
              <a:rPr dirty="0" sz="3000" spc="-360">
                <a:latin typeface="Arial MT"/>
                <a:cs typeface="Arial MT"/>
              </a:rPr>
              <a:t>phầ</a:t>
            </a:r>
            <a:r>
              <a:rPr dirty="0" sz="3000" spc="-280">
                <a:latin typeface="Arial MT"/>
                <a:cs typeface="Arial MT"/>
              </a:rPr>
              <a:t>n</a:t>
            </a:r>
            <a:r>
              <a:rPr dirty="0" sz="3000" spc="55">
                <a:latin typeface="Arial MT"/>
                <a:cs typeface="Arial MT"/>
              </a:rPr>
              <a:t> </a:t>
            </a:r>
            <a:r>
              <a:rPr dirty="0" sz="3000" spc="-445">
                <a:latin typeface="Arial MT"/>
                <a:cs typeface="Arial MT"/>
              </a:rPr>
              <a:t>mềm</a:t>
            </a:r>
            <a:r>
              <a:rPr dirty="0" sz="3000" spc="55">
                <a:latin typeface="Arial MT"/>
                <a:cs typeface="Arial MT"/>
              </a:rPr>
              <a:t> </a:t>
            </a:r>
            <a:r>
              <a:rPr dirty="0" sz="3000" spc="-270">
                <a:latin typeface="Arial MT"/>
                <a:cs typeface="Arial MT"/>
              </a:rPr>
              <a:t>chống</a:t>
            </a:r>
            <a:r>
              <a:rPr dirty="0" sz="3000" spc="55">
                <a:latin typeface="Arial MT"/>
                <a:cs typeface="Arial MT"/>
              </a:rPr>
              <a:t> </a:t>
            </a:r>
            <a:r>
              <a:rPr dirty="0" sz="3000">
                <a:latin typeface="Arial MT"/>
                <a:cs typeface="Arial MT"/>
              </a:rPr>
              <a:t>virus</a:t>
            </a:r>
            <a:r>
              <a:rPr dirty="0" sz="3000" spc="55">
                <a:latin typeface="Arial MT"/>
                <a:cs typeface="Arial MT"/>
              </a:rPr>
              <a:t> </a:t>
            </a:r>
            <a:r>
              <a:rPr dirty="0" sz="3000" spc="-5">
                <a:latin typeface="Arial MT"/>
                <a:cs typeface="Arial MT"/>
              </a:rPr>
              <a:t>trê</a:t>
            </a:r>
            <a:r>
              <a:rPr dirty="0" sz="3000">
                <a:latin typeface="Arial MT"/>
                <a:cs typeface="Arial MT"/>
              </a:rPr>
              <a:t>n</a:t>
            </a:r>
            <a:r>
              <a:rPr dirty="0" sz="3000" spc="50">
                <a:latin typeface="Arial MT"/>
                <a:cs typeface="Arial MT"/>
              </a:rPr>
              <a:t> </a:t>
            </a:r>
            <a:r>
              <a:rPr dirty="0" sz="3000">
                <a:latin typeface="Arial MT"/>
                <a:cs typeface="Arial MT"/>
              </a:rPr>
              <a:t>máy</a:t>
            </a:r>
            <a:r>
              <a:rPr dirty="0" sz="3000" spc="55">
                <a:latin typeface="Arial MT"/>
                <a:cs typeface="Arial MT"/>
              </a:rPr>
              <a:t> </a:t>
            </a:r>
            <a:r>
              <a:rPr dirty="0" sz="3000" spc="-5">
                <a:latin typeface="Arial MT"/>
                <a:cs typeface="Arial MT"/>
              </a:rPr>
              <a:t>tính</a:t>
            </a:r>
            <a:r>
              <a:rPr dirty="0" sz="3000">
                <a:latin typeface="Arial MT"/>
                <a:cs typeface="Arial MT"/>
              </a:rPr>
              <a:t>.</a:t>
            </a:r>
            <a:r>
              <a:rPr dirty="0" sz="3000" spc="50">
                <a:latin typeface="Arial MT"/>
                <a:cs typeface="Arial MT"/>
              </a:rPr>
              <a:t> </a:t>
            </a:r>
            <a:r>
              <a:rPr dirty="0" sz="3000" spc="-365">
                <a:latin typeface="Arial MT"/>
                <a:cs typeface="Arial MT"/>
              </a:rPr>
              <a:t>Phầ</a:t>
            </a:r>
            <a:r>
              <a:rPr dirty="0" sz="3000" spc="-270">
                <a:latin typeface="Arial MT"/>
                <a:cs typeface="Arial MT"/>
              </a:rPr>
              <a:t>n</a:t>
            </a:r>
            <a:r>
              <a:rPr dirty="0" sz="3000" spc="50">
                <a:latin typeface="Arial MT"/>
                <a:cs typeface="Arial MT"/>
              </a:rPr>
              <a:t> </a:t>
            </a:r>
            <a:r>
              <a:rPr dirty="0" sz="3000" spc="-325">
                <a:latin typeface="Arial MT"/>
                <a:cs typeface="Arial MT"/>
              </a:rPr>
              <a:t>mềm  </a:t>
            </a:r>
            <a:r>
              <a:rPr dirty="0" sz="3000" spc="-270">
                <a:latin typeface="Arial MT"/>
                <a:cs typeface="Arial MT"/>
              </a:rPr>
              <a:t>chống</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a:latin typeface="Arial MT"/>
                <a:cs typeface="Arial MT"/>
              </a:rPr>
              <a:t>có</a:t>
            </a:r>
            <a:r>
              <a:rPr dirty="0" sz="3000" spc="-5">
                <a:latin typeface="Arial MT"/>
                <a:cs typeface="Arial MT"/>
              </a:rPr>
              <a:t> </a:t>
            </a:r>
            <a:r>
              <a:rPr dirty="0" sz="3000" spc="-250">
                <a:latin typeface="Arial MT"/>
                <a:cs typeface="Arial MT"/>
              </a:rPr>
              <a:t>chứa</a:t>
            </a:r>
            <a:r>
              <a:rPr dirty="0" sz="3000" spc="-5">
                <a:latin typeface="Arial MT"/>
                <a:cs typeface="Arial MT"/>
              </a:rPr>
              <a:t> thôn</a:t>
            </a:r>
            <a:r>
              <a:rPr dirty="0" sz="3000">
                <a:latin typeface="Arial MT"/>
                <a:cs typeface="Arial MT"/>
              </a:rPr>
              <a:t>g</a:t>
            </a:r>
            <a:r>
              <a:rPr dirty="0" sz="3000" spc="-10">
                <a:latin typeface="Arial MT"/>
                <a:cs typeface="Arial MT"/>
              </a:rPr>
              <a:t> </a:t>
            </a:r>
            <a:r>
              <a:rPr dirty="0" sz="3000" spc="-5">
                <a:latin typeface="Arial MT"/>
                <a:cs typeface="Arial MT"/>
              </a:rPr>
              <a:t>ti</a:t>
            </a:r>
            <a:r>
              <a:rPr dirty="0" sz="3000">
                <a:latin typeface="Arial MT"/>
                <a:cs typeface="Arial MT"/>
              </a:rPr>
              <a:t>n</a:t>
            </a:r>
            <a:r>
              <a:rPr dirty="0" sz="3000" spc="-10">
                <a:latin typeface="Arial MT"/>
                <a:cs typeface="Arial MT"/>
              </a:rPr>
              <a:t> </a:t>
            </a:r>
            <a:r>
              <a:rPr dirty="0" sz="3000">
                <a:latin typeface="Arial MT"/>
                <a:cs typeface="Arial MT"/>
              </a:rPr>
              <a:t>(mã</a:t>
            </a:r>
            <a:r>
              <a:rPr dirty="0" sz="3000" spc="-5">
                <a:latin typeface="Arial MT"/>
                <a:cs typeface="Arial MT"/>
              </a:rPr>
              <a:t> </a:t>
            </a:r>
            <a:r>
              <a:rPr dirty="0" sz="3000" spc="-335">
                <a:latin typeface="Arial MT"/>
                <a:cs typeface="Arial MT"/>
              </a:rPr>
              <a:t>chữ</a:t>
            </a:r>
            <a:r>
              <a:rPr dirty="0" sz="3000" spc="-5">
                <a:latin typeface="Arial MT"/>
                <a:cs typeface="Arial MT"/>
              </a:rPr>
              <a:t> </a:t>
            </a:r>
            <a:r>
              <a:rPr dirty="0" sz="3000">
                <a:latin typeface="Arial MT"/>
                <a:cs typeface="Arial MT"/>
              </a:rPr>
              <a:t>ký)</a:t>
            </a:r>
            <a:r>
              <a:rPr dirty="0" sz="3000" spc="-5">
                <a:latin typeface="Arial MT"/>
                <a:cs typeface="Arial MT"/>
              </a:rPr>
              <a:t> </a:t>
            </a:r>
            <a:r>
              <a:rPr dirty="0" sz="3000" spc="-670">
                <a:latin typeface="Arial MT"/>
                <a:cs typeface="Arial MT"/>
              </a:rPr>
              <a:t>về</a:t>
            </a:r>
            <a:r>
              <a:rPr dirty="0" sz="3000" spc="-5">
                <a:latin typeface="Arial MT"/>
                <a:cs typeface="Arial MT"/>
              </a:rPr>
              <a:t> </a:t>
            </a:r>
            <a:r>
              <a:rPr dirty="0" sz="3000">
                <a:latin typeface="Arial MT"/>
                <a:cs typeface="Arial MT"/>
              </a:rPr>
              <a:t>các</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spc="-865">
                <a:latin typeface="Arial MT"/>
                <a:cs typeface="Arial MT"/>
              </a:rPr>
              <a:t>đ</a:t>
            </a:r>
            <a:r>
              <a:rPr dirty="0" sz="3000" spc="-480">
                <a:latin typeface="Arial MT"/>
                <a:cs typeface="Arial MT"/>
              </a:rPr>
              <a:t>ã</a:t>
            </a:r>
            <a:r>
              <a:rPr dirty="0" sz="3000" spc="-5">
                <a:latin typeface="Arial MT"/>
                <a:cs typeface="Arial MT"/>
              </a:rPr>
              <a:t> </a:t>
            </a:r>
            <a:r>
              <a:rPr dirty="0" sz="3000" spc="-340">
                <a:latin typeface="Arial MT"/>
                <a:cs typeface="Arial MT"/>
              </a:rPr>
              <a:t>biết</a:t>
            </a:r>
            <a:endParaRPr sz="3000">
              <a:latin typeface="Arial MT"/>
              <a:cs typeface="Arial MT"/>
            </a:endParaRPr>
          </a:p>
          <a:p>
            <a:pPr algn="just" marL="596265" marR="5080">
              <a:lnSpc>
                <a:spcPct val="114999"/>
              </a:lnSpc>
            </a:pPr>
            <a:r>
              <a:rPr dirty="0" sz="3000" spc="-630">
                <a:solidFill>
                  <a:srgbClr val="C82506"/>
                </a:solidFill>
                <a:latin typeface="Arial MT"/>
                <a:cs typeface="Arial MT"/>
              </a:rPr>
              <a:t>dướ</a:t>
            </a:r>
            <a:r>
              <a:rPr dirty="0" sz="3000" spc="-165">
                <a:solidFill>
                  <a:srgbClr val="C82506"/>
                </a:solidFill>
                <a:latin typeface="Arial MT"/>
                <a:cs typeface="Arial MT"/>
              </a:rPr>
              <a:t>i</a:t>
            </a:r>
            <a:r>
              <a:rPr dirty="0" sz="3000" spc="40">
                <a:solidFill>
                  <a:srgbClr val="C82506"/>
                </a:solidFill>
                <a:latin typeface="Arial MT"/>
                <a:cs typeface="Arial MT"/>
              </a:rPr>
              <a:t> </a:t>
            </a:r>
            <a:r>
              <a:rPr dirty="0" sz="3000" spc="-360">
                <a:solidFill>
                  <a:srgbClr val="C82506"/>
                </a:solidFill>
                <a:latin typeface="Arial MT"/>
                <a:cs typeface="Arial MT"/>
              </a:rPr>
              <a:t>dạn</a:t>
            </a:r>
            <a:r>
              <a:rPr dirty="0" sz="3000" spc="-280">
                <a:solidFill>
                  <a:srgbClr val="C82506"/>
                </a:solidFill>
                <a:latin typeface="Arial MT"/>
                <a:cs typeface="Arial MT"/>
              </a:rPr>
              <a:t>g</a:t>
            </a:r>
            <a:r>
              <a:rPr dirty="0" sz="3000" spc="50">
                <a:solidFill>
                  <a:srgbClr val="C82506"/>
                </a:solidFill>
                <a:latin typeface="Arial MT"/>
                <a:cs typeface="Arial MT"/>
              </a:rPr>
              <a:t> </a:t>
            </a:r>
            <a:r>
              <a:rPr dirty="0" sz="3000" spc="-470">
                <a:latin typeface="Arial MT"/>
                <a:cs typeface="Arial MT"/>
              </a:rPr>
              <a:t>tệ</a:t>
            </a:r>
            <a:r>
              <a:rPr dirty="0" sz="3000" spc="-405">
                <a:latin typeface="Arial MT"/>
                <a:cs typeface="Arial MT"/>
              </a:rPr>
              <a:t>p</a:t>
            </a:r>
            <a:r>
              <a:rPr dirty="0" sz="3000" spc="40">
                <a:latin typeface="Arial MT"/>
                <a:cs typeface="Arial MT"/>
              </a:rPr>
              <a:t> </a:t>
            </a:r>
            <a:r>
              <a:rPr dirty="0" sz="3000" spc="-1010">
                <a:latin typeface="Arial MT"/>
                <a:cs typeface="Arial MT"/>
              </a:rPr>
              <a:t>địn</a:t>
            </a:r>
            <a:r>
              <a:rPr dirty="0" sz="3000" spc="-655">
                <a:latin typeface="Arial MT"/>
                <a:cs typeface="Arial MT"/>
              </a:rPr>
              <a:t>h</a:t>
            </a:r>
            <a:r>
              <a:rPr dirty="0" sz="3000" spc="40">
                <a:latin typeface="Arial MT"/>
                <a:cs typeface="Arial MT"/>
              </a:rPr>
              <a:t> </a:t>
            </a:r>
            <a:r>
              <a:rPr dirty="0" sz="3000" spc="-455">
                <a:latin typeface="Arial MT"/>
                <a:cs typeface="Arial MT"/>
              </a:rPr>
              <a:t>nghĩ</a:t>
            </a:r>
            <a:r>
              <a:rPr dirty="0" sz="3000" spc="-375">
                <a:latin typeface="Arial MT"/>
                <a:cs typeface="Arial MT"/>
              </a:rPr>
              <a:t>a</a:t>
            </a:r>
            <a:r>
              <a:rPr dirty="0" sz="3000" spc="40">
                <a:latin typeface="Arial MT"/>
                <a:cs typeface="Arial MT"/>
              </a:rPr>
              <a:t> </a:t>
            </a:r>
            <a:r>
              <a:rPr dirty="0" sz="3000">
                <a:latin typeface="Arial MT"/>
                <a:cs typeface="Arial MT"/>
              </a:rPr>
              <a:t>virus,</a:t>
            </a:r>
            <a:r>
              <a:rPr dirty="0" sz="3000" spc="45">
                <a:latin typeface="Arial MT"/>
                <a:cs typeface="Arial MT"/>
              </a:rPr>
              <a:t> </a:t>
            </a:r>
            <a:r>
              <a:rPr dirty="0" sz="3000" spc="-670">
                <a:latin typeface="Arial MT"/>
                <a:cs typeface="Arial MT"/>
              </a:rPr>
              <a:t>sẽ</a:t>
            </a:r>
            <a:r>
              <a:rPr dirty="0" sz="3000" spc="45">
                <a:latin typeface="Arial MT"/>
                <a:cs typeface="Arial MT"/>
              </a:rPr>
              <a:t> </a:t>
            </a:r>
            <a:r>
              <a:rPr dirty="0" sz="3000" spc="-265">
                <a:latin typeface="Arial MT"/>
                <a:cs typeface="Arial MT"/>
              </a:rPr>
              <a:t>thự</a:t>
            </a:r>
            <a:r>
              <a:rPr dirty="0" sz="3000" spc="-215">
                <a:latin typeface="Arial MT"/>
                <a:cs typeface="Arial MT"/>
              </a:rPr>
              <a:t>c</a:t>
            </a:r>
            <a:r>
              <a:rPr dirty="0" sz="3000" spc="40">
                <a:latin typeface="Arial MT"/>
                <a:cs typeface="Arial MT"/>
              </a:rPr>
              <a:t> </a:t>
            </a:r>
            <a:r>
              <a:rPr dirty="0" sz="3000" spc="-345">
                <a:latin typeface="Arial MT"/>
                <a:cs typeface="Arial MT"/>
              </a:rPr>
              <a:t>hiệ</a:t>
            </a:r>
            <a:r>
              <a:rPr dirty="0" sz="3000" spc="-320">
                <a:latin typeface="Arial MT"/>
                <a:cs typeface="Arial MT"/>
              </a:rPr>
              <a:t>n</a:t>
            </a:r>
            <a:r>
              <a:rPr dirty="0" sz="3000" spc="40">
                <a:latin typeface="Arial MT"/>
                <a:cs typeface="Arial MT"/>
              </a:rPr>
              <a:t> </a:t>
            </a:r>
            <a:r>
              <a:rPr dirty="0" sz="3000">
                <a:latin typeface="Arial MT"/>
                <a:cs typeface="Arial MT"/>
              </a:rPr>
              <a:t>so</a:t>
            </a:r>
            <a:r>
              <a:rPr dirty="0" sz="3000" spc="45">
                <a:latin typeface="Arial MT"/>
                <a:cs typeface="Arial MT"/>
              </a:rPr>
              <a:t> </a:t>
            </a:r>
            <a:r>
              <a:rPr dirty="0" sz="3000">
                <a:latin typeface="Arial MT"/>
                <a:cs typeface="Arial MT"/>
              </a:rPr>
              <a:t>sánh</a:t>
            </a:r>
            <a:r>
              <a:rPr dirty="0" sz="3000" spc="45">
                <a:latin typeface="Arial MT"/>
                <a:cs typeface="Arial MT"/>
              </a:rPr>
              <a:t> </a:t>
            </a:r>
            <a:r>
              <a:rPr dirty="0" sz="3000" spc="-345">
                <a:latin typeface="Arial MT"/>
                <a:cs typeface="Arial MT"/>
              </a:rPr>
              <a:t>với</a:t>
            </a:r>
            <a:r>
              <a:rPr dirty="0" sz="3000" spc="45">
                <a:latin typeface="Arial MT"/>
                <a:cs typeface="Arial MT"/>
              </a:rPr>
              <a:t> </a:t>
            </a:r>
            <a:r>
              <a:rPr dirty="0" sz="3000" spc="-5">
                <a:latin typeface="Arial MT"/>
                <a:cs typeface="Arial MT"/>
              </a:rPr>
              <a:t>thôn</a:t>
            </a:r>
            <a:r>
              <a:rPr dirty="0" sz="3000">
                <a:latin typeface="Arial MT"/>
                <a:cs typeface="Arial MT"/>
              </a:rPr>
              <a:t>g</a:t>
            </a:r>
            <a:r>
              <a:rPr dirty="0" sz="3000" spc="40">
                <a:latin typeface="Arial MT"/>
                <a:cs typeface="Arial MT"/>
              </a:rPr>
              <a:t> </a:t>
            </a:r>
            <a:r>
              <a:rPr dirty="0" sz="3000" spc="-5">
                <a:latin typeface="Arial MT"/>
                <a:cs typeface="Arial MT"/>
              </a:rPr>
              <a:t>ti</a:t>
            </a:r>
            <a:r>
              <a:rPr dirty="0" sz="3000">
                <a:latin typeface="Arial MT"/>
                <a:cs typeface="Arial MT"/>
              </a:rPr>
              <a:t>n</a:t>
            </a:r>
            <a:r>
              <a:rPr dirty="0" sz="3000" spc="40">
                <a:latin typeface="Arial MT"/>
                <a:cs typeface="Arial MT"/>
              </a:rPr>
              <a:t> </a:t>
            </a:r>
            <a:r>
              <a:rPr dirty="0" sz="3000" spc="-5">
                <a:latin typeface="Arial MT"/>
                <a:cs typeface="Arial MT"/>
              </a:rPr>
              <a:t>này  </a:t>
            </a:r>
            <a:r>
              <a:rPr dirty="0" sz="3000" spc="-445">
                <a:latin typeface="Arial MT"/>
                <a:cs typeface="Arial MT"/>
              </a:rPr>
              <a:t>rồi</a:t>
            </a:r>
            <a:r>
              <a:rPr dirty="0" sz="3000">
                <a:latin typeface="Arial MT"/>
                <a:cs typeface="Arial MT"/>
              </a:rPr>
              <a:t> </a:t>
            </a:r>
            <a:r>
              <a:rPr dirty="0" sz="3000" spc="-5">
                <a:latin typeface="Arial MT"/>
                <a:cs typeface="Arial MT"/>
              </a:rPr>
              <a:t>phá</a:t>
            </a:r>
            <a:r>
              <a:rPr dirty="0" sz="3000">
                <a:latin typeface="Arial MT"/>
                <a:cs typeface="Arial MT"/>
              </a:rPr>
              <a:t>t</a:t>
            </a:r>
            <a:r>
              <a:rPr dirty="0" sz="3000" spc="-5">
                <a:latin typeface="Arial MT"/>
                <a:cs typeface="Arial MT"/>
              </a:rPr>
              <a:t> </a:t>
            </a:r>
            <a:r>
              <a:rPr dirty="0" sz="3000" spc="-345">
                <a:latin typeface="Arial MT"/>
                <a:cs typeface="Arial MT"/>
              </a:rPr>
              <a:t>hiệ</a:t>
            </a:r>
            <a:r>
              <a:rPr dirty="0" sz="3000" spc="-320">
                <a:latin typeface="Arial MT"/>
                <a:cs typeface="Arial MT"/>
              </a:rPr>
              <a:t>n</a:t>
            </a:r>
            <a:r>
              <a:rPr dirty="0" sz="3000" spc="-5">
                <a:latin typeface="Arial MT"/>
                <a:cs typeface="Arial MT"/>
              </a:rPr>
              <a:t> </a:t>
            </a:r>
            <a:r>
              <a:rPr dirty="0" sz="3000">
                <a:latin typeface="Arial MT"/>
                <a:cs typeface="Arial MT"/>
              </a:rPr>
              <a:t>và </a:t>
            </a:r>
            <a:r>
              <a:rPr dirty="0" sz="3000" spc="-400">
                <a:latin typeface="Arial MT"/>
                <a:cs typeface="Arial MT"/>
              </a:rPr>
              <a:t>loạ</a:t>
            </a:r>
            <a:r>
              <a:rPr dirty="0" sz="3000" spc="-150">
                <a:latin typeface="Arial MT"/>
                <a:cs typeface="Arial MT"/>
              </a:rPr>
              <a:t>i</a:t>
            </a:r>
            <a:r>
              <a:rPr dirty="0" sz="3000" spc="-5">
                <a:latin typeface="Arial MT"/>
                <a:cs typeface="Arial MT"/>
              </a:rPr>
              <a:t> </a:t>
            </a:r>
            <a:r>
              <a:rPr dirty="0" sz="3000" spc="-484">
                <a:latin typeface="Arial MT"/>
                <a:cs typeface="Arial MT"/>
              </a:rPr>
              <a:t>b</a:t>
            </a:r>
            <a:r>
              <a:rPr dirty="0" sz="3000" spc="-860">
                <a:latin typeface="Arial MT"/>
                <a:cs typeface="Arial MT"/>
              </a:rPr>
              <a:t>ỏ</a:t>
            </a:r>
            <a:r>
              <a:rPr dirty="0" sz="3000" spc="-5">
                <a:latin typeface="Arial MT"/>
                <a:cs typeface="Arial MT"/>
              </a:rPr>
              <a:t> </a:t>
            </a:r>
            <a:r>
              <a:rPr dirty="0" sz="3000">
                <a:latin typeface="Arial MT"/>
                <a:cs typeface="Arial MT"/>
              </a:rPr>
              <a:t>virus. </a:t>
            </a:r>
            <a:r>
              <a:rPr dirty="0" sz="3000" spc="-325">
                <a:latin typeface="Arial MT"/>
                <a:cs typeface="Arial MT"/>
              </a:rPr>
              <a:t>Đâ</a:t>
            </a:r>
            <a:r>
              <a:rPr dirty="0" sz="3000" spc="-204">
                <a:latin typeface="Arial MT"/>
                <a:cs typeface="Arial MT"/>
              </a:rPr>
              <a:t>y</a:t>
            </a:r>
            <a:r>
              <a:rPr dirty="0" sz="3000" spc="45">
                <a:latin typeface="Arial MT"/>
                <a:cs typeface="Arial MT"/>
              </a:rPr>
              <a:t> </a:t>
            </a:r>
            <a:r>
              <a:rPr dirty="0" sz="3000" spc="-965">
                <a:solidFill>
                  <a:srgbClr val="C82506"/>
                </a:solidFill>
                <a:latin typeface="Arial MT"/>
                <a:cs typeface="Arial MT"/>
              </a:rPr>
              <a:t>đượ</a:t>
            </a:r>
            <a:r>
              <a:rPr dirty="0" sz="3000" spc="-480">
                <a:solidFill>
                  <a:srgbClr val="C82506"/>
                </a:solidFill>
                <a:latin typeface="Arial MT"/>
                <a:cs typeface="Arial MT"/>
              </a:rPr>
              <a:t>c</a:t>
            </a:r>
            <a:r>
              <a:rPr dirty="0" sz="3000" spc="-5">
                <a:solidFill>
                  <a:srgbClr val="C82506"/>
                </a:solidFill>
                <a:latin typeface="Arial MT"/>
                <a:cs typeface="Arial MT"/>
              </a:rPr>
              <a:t> </a:t>
            </a:r>
            <a:r>
              <a:rPr dirty="0" sz="3000" spc="-590">
                <a:solidFill>
                  <a:srgbClr val="C82506"/>
                </a:solidFill>
                <a:latin typeface="Arial MT"/>
                <a:cs typeface="Arial MT"/>
              </a:rPr>
              <a:t>gọ</a:t>
            </a:r>
            <a:r>
              <a:rPr dirty="0" sz="3000" spc="-170">
                <a:solidFill>
                  <a:srgbClr val="C82506"/>
                </a:solidFill>
                <a:latin typeface="Arial MT"/>
                <a:cs typeface="Arial MT"/>
              </a:rPr>
              <a:t>i</a:t>
            </a:r>
            <a:r>
              <a:rPr dirty="0" sz="3000" spc="-5">
                <a:solidFill>
                  <a:srgbClr val="C82506"/>
                </a:solidFill>
                <a:latin typeface="Arial MT"/>
                <a:cs typeface="Arial MT"/>
              </a:rPr>
              <a:t> l</a:t>
            </a:r>
            <a:r>
              <a:rPr dirty="0" sz="3000">
                <a:solidFill>
                  <a:srgbClr val="C82506"/>
                </a:solidFill>
                <a:latin typeface="Arial MT"/>
                <a:cs typeface="Arial MT"/>
              </a:rPr>
              <a:t>à</a:t>
            </a:r>
            <a:r>
              <a:rPr dirty="0" sz="3000" spc="15">
                <a:solidFill>
                  <a:srgbClr val="C82506"/>
                </a:solidFill>
                <a:latin typeface="Arial MT"/>
                <a:cs typeface="Arial MT"/>
              </a:rPr>
              <a:t> </a:t>
            </a:r>
            <a:r>
              <a:rPr dirty="0" sz="3000" spc="-5" b="1">
                <a:latin typeface="Arial"/>
                <a:cs typeface="Arial"/>
              </a:rPr>
              <a:t>phươn</a:t>
            </a:r>
            <a:r>
              <a:rPr dirty="0" sz="3000" b="1">
                <a:latin typeface="Arial"/>
                <a:cs typeface="Arial"/>
              </a:rPr>
              <a:t>g</a:t>
            </a:r>
            <a:r>
              <a:rPr dirty="0" sz="3000" spc="-5" b="1">
                <a:latin typeface="Arial"/>
                <a:cs typeface="Arial"/>
              </a:rPr>
              <a:t> phá</a:t>
            </a:r>
            <a:r>
              <a:rPr dirty="0" sz="3000" b="1">
                <a:latin typeface="Arial"/>
                <a:cs typeface="Arial"/>
              </a:rPr>
              <a:t>p</a:t>
            </a:r>
            <a:r>
              <a:rPr dirty="0" sz="3000" spc="-5" b="1">
                <a:latin typeface="Arial"/>
                <a:cs typeface="Arial"/>
              </a:rPr>
              <a:t> đố</a:t>
            </a:r>
            <a:r>
              <a:rPr dirty="0" sz="3000" b="1">
                <a:latin typeface="Arial"/>
                <a:cs typeface="Arial"/>
              </a:rPr>
              <a:t>i</a:t>
            </a:r>
            <a:r>
              <a:rPr dirty="0" sz="3000" spc="-5" b="1">
                <a:latin typeface="Arial"/>
                <a:cs typeface="Arial"/>
              </a:rPr>
              <a:t> sánh  mẫ</a:t>
            </a:r>
            <a:r>
              <a:rPr dirty="0" sz="3000" b="1">
                <a:latin typeface="Arial"/>
                <a:cs typeface="Arial"/>
              </a:rPr>
              <a:t>u </a:t>
            </a:r>
            <a:r>
              <a:rPr dirty="0" sz="3000" spc="-285" b="1">
                <a:latin typeface="Arial"/>
                <a:cs typeface="Arial"/>
              </a:rPr>
              <a:t> </a:t>
            </a:r>
            <a:r>
              <a:rPr dirty="0" sz="3000" b="1">
                <a:latin typeface="Arial"/>
                <a:cs typeface="Arial"/>
              </a:rPr>
              <a:t>(Pattern </a:t>
            </a:r>
            <a:r>
              <a:rPr dirty="0" sz="3000" spc="-285" b="1">
                <a:latin typeface="Arial"/>
                <a:cs typeface="Arial"/>
              </a:rPr>
              <a:t> </a:t>
            </a:r>
            <a:r>
              <a:rPr dirty="0" sz="3000" spc="-5" b="1">
                <a:latin typeface="Arial"/>
                <a:cs typeface="Arial"/>
              </a:rPr>
              <a:t>matching</a:t>
            </a:r>
            <a:r>
              <a:rPr dirty="0" sz="3000" spc="15" b="1">
                <a:latin typeface="Arial"/>
                <a:cs typeface="Arial"/>
              </a:rPr>
              <a:t>)</a:t>
            </a:r>
            <a:r>
              <a:rPr dirty="0" sz="3000">
                <a:latin typeface="Arial MT"/>
                <a:cs typeface="Arial MT"/>
              </a:rPr>
              <a:t>. </a:t>
            </a:r>
            <a:r>
              <a:rPr dirty="0" sz="3000" spc="-280">
                <a:latin typeface="Arial MT"/>
                <a:cs typeface="Arial MT"/>
              </a:rPr>
              <a:t> </a:t>
            </a:r>
            <a:r>
              <a:rPr dirty="0" sz="3000" spc="-5">
                <a:solidFill>
                  <a:srgbClr val="C82506"/>
                </a:solidFill>
                <a:latin typeface="Arial MT"/>
                <a:cs typeface="Arial MT"/>
              </a:rPr>
              <a:t>V</a:t>
            </a:r>
            <a:r>
              <a:rPr dirty="0" sz="3000">
                <a:solidFill>
                  <a:srgbClr val="C82506"/>
                </a:solidFill>
                <a:latin typeface="Arial MT"/>
                <a:cs typeface="Arial MT"/>
              </a:rPr>
              <a:t>ì </a:t>
            </a:r>
            <a:r>
              <a:rPr dirty="0" sz="3000" spc="-280">
                <a:solidFill>
                  <a:srgbClr val="C82506"/>
                </a:solidFill>
                <a:latin typeface="Arial MT"/>
                <a:cs typeface="Arial MT"/>
              </a:rPr>
              <a:t> </a:t>
            </a:r>
            <a:r>
              <a:rPr dirty="0" sz="3000">
                <a:latin typeface="Arial MT"/>
                <a:cs typeface="Arial MT"/>
              </a:rPr>
              <a:t>các </a:t>
            </a:r>
            <a:r>
              <a:rPr dirty="0" sz="3000" spc="-285">
                <a:latin typeface="Arial MT"/>
                <a:cs typeface="Arial MT"/>
              </a:rPr>
              <a:t> </a:t>
            </a:r>
            <a:r>
              <a:rPr dirty="0" sz="3000" spc="-400">
                <a:latin typeface="Arial MT"/>
                <a:cs typeface="Arial MT"/>
              </a:rPr>
              <a:t>loạ</a:t>
            </a:r>
            <a:r>
              <a:rPr dirty="0" sz="3000" spc="-150">
                <a:latin typeface="Arial MT"/>
                <a:cs typeface="Arial MT"/>
              </a:rPr>
              <a:t>i</a:t>
            </a:r>
            <a:r>
              <a:rPr dirty="0" sz="3000">
                <a:latin typeface="Arial MT"/>
                <a:cs typeface="Arial MT"/>
              </a:rPr>
              <a:t> </a:t>
            </a:r>
            <a:r>
              <a:rPr dirty="0" sz="3000" spc="-285">
                <a:latin typeface="Arial MT"/>
                <a:cs typeface="Arial MT"/>
              </a:rPr>
              <a:t> </a:t>
            </a:r>
            <a:r>
              <a:rPr dirty="0" sz="3000">
                <a:latin typeface="Arial MT"/>
                <a:cs typeface="Arial MT"/>
              </a:rPr>
              <a:t>virus </a:t>
            </a:r>
            <a:r>
              <a:rPr dirty="0" sz="3000" spc="-285">
                <a:latin typeface="Arial MT"/>
                <a:cs typeface="Arial MT"/>
              </a:rPr>
              <a:t> </a:t>
            </a:r>
            <a:r>
              <a:rPr dirty="0" sz="3000" spc="-270">
                <a:latin typeface="Arial MT"/>
                <a:cs typeface="Arial MT"/>
              </a:rPr>
              <a:t>chủng</a:t>
            </a:r>
            <a:r>
              <a:rPr dirty="0" sz="3000">
                <a:latin typeface="Arial MT"/>
                <a:cs typeface="Arial MT"/>
              </a:rPr>
              <a:t> </a:t>
            </a:r>
            <a:r>
              <a:rPr dirty="0" sz="3000" spc="-285">
                <a:latin typeface="Arial MT"/>
                <a:cs typeface="Arial MT"/>
              </a:rPr>
              <a:t> </a:t>
            </a:r>
            <a:r>
              <a:rPr dirty="0" sz="3000" spc="-345">
                <a:latin typeface="Arial MT"/>
                <a:cs typeface="Arial MT"/>
              </a:rPr>
              <a:t>mới</a:t>
            </a:r>
            <a:r>
              <a:rPr dirty="0" sz="3000">
                <a:latin typeface="Arial MT"/>
                <a:cs typeface="Arial MT"/>
              </a:rPr>
              <a:t> </a:t>
            </a:r>
            <a:r>
              <a:rPr dirty="0" sz="3000" spc="-285">
                <a:latin typeface="Arial MT"/>
                <a:cs typeface="Arial MT"/>
              </a:rPr>
              <a:t> </a:t>
            </a:r>
            <a:r>
              <a:rPr dirty="0" sz="3000" spc="-965">
                <a:latin typeface="Arial MT"/>
                <a:cs typeface="Arial MT"/>
              </a:rPr>
              <a:t>đượ</a:t>
            </a:r>
            <a:r>
              <a:rPr dirty="0" sz="3000" spc="-480">
                <a:latin typeface="Arial MT"/>
                <a:cs typeface="Arial MT"/>
              </a:rPr>
              <a:t>c</a:t>
            </a:r>
            <a:r>
              <a:rPr dirty="0" sz="3000">
                <a:latin typeface="Arial MT"/>
                <a:cs typeface="Arial MT"/>
              </a:rPr>
              <a:t> </a:t>
            </a:r>
            <a:r>
              <a:rPr dirty="0" sz="3000" spc="-285">
                <a:latin typeface="Arial MT"/>
                <a:cs typeface="Arial MT"/>
              </a:rPr>
              <a:t> </a:t>
            </a:r>
            <a:r>
              <a:rPr dirty="0" sz="3000" spc="-470">
                <a:latin typeface="Arial MT"/>
                <a:cs typeface="Arial MT"/>
              </a:rPr>
              <a:t>tạ</a:t>
            </a:r>
            <a:r>
              <a:rPr dirty="0" sz="3000" spc="-405">
                <a:latin typeface="Arial MT"/>
                <a:cs typeface="Arial MT"/>
              </a:rPr>
              <a:t>o</a:t>
            </a:r>
            <a:r>
              <a:rPr dirty="0" sz="3000">
                <a:latin typeface="Arial MT"/>
                <a:cs typeface="Arial MT"/>
              </a:rPr>
              <a:t> </a:t>
            </a:r>
            <a:r>
              <a:rPr dirty="0" sz="3000" spc="-290">
                <a:latin typeface="Arial MT"/>
                <a:cs typeface="Arial MT"/>
              </a:rPr>
              <a:t> </a:t>
            </a:r>
            <a:r>
              <a:rPr dirty="0" sz="3000">
                <a:latin typeface="Arial MT"/>
                <a:cs typeface="Arial MT"/>
              </a:rPr>
              <a:t>ra  </a:t>
            </a:r>
            <a:r>
              <a:rPr dirty="0" sz="3000" spc="-5">
                <a:latin typeface="Arial MT"/>
                <a:cs typeface="Arial MT"/>
              </a:rPr>
              <a:t>hàn</a:t>
            </a:r>
            <a:r>
              <a:rPr dirty="0" sz="3000">
                <a:latin typeface="Arial MT"/>
                <a:cs typeface="Arial MT"/>
              </a:rPr>
              <a:t>g</a:t>
            </a:r>
            <a:r>
              <a:rPr dirty="0" sz="3000" spc="15">
                <a:latin typeface="Arial MT"/>
                <a:cs typeface="Arial MT"/>
              </a:rPr>
              <a:t> </a:t>
            </a:r>
            <a:r>
              <a:rPr dirty="0" sz="3000" spc="-5">
                <a:latin typeface="Arial MT"/>
                <a:cs typeface="Arial MT"/>
              </a:rPr>
              <a:t>ngà</a:t>
            </a:r>
            <a:r>
              <a:rPr dirty="0" sz="3000" spc="-225">
                <a:latin typeface="Arial MT"/>
                <a:cs typeface="Arial MT"/>
              </a:rPr>
              <a:t>y</a:t>
            </a:r>
            <a:r>
              <a:rPr dirty="0" sz="3000">
                <a:latin typeface="Arial MT"/>
                <a:cs typeface="Arial MT"/>
              </a:rPr>
              <a:t>,</a:t>
            </a:r>
            <a:r>
              <a:rPr dirty="0" sz="3000" spc="30">
                <a:latin typeface="Arial MT"/>
                <a:cs typeface="Arial MT"/>
              </a:rPr>
              <a:t> </a:t>
            </a:r>
            <a:r>
              <a:rPr dirty="0" sz="3000" spc="-5">
                <a:solidFill>
                  <a:srgbClr val="C82506"/>
                </a:solidFill>
                <a:latin typeface="Arial MT"/>
                <a:cs typeface="Arial MT"/>
              </a:rPr>
              <a:t>nê</a:t>
            </a:r>
            <a:r>
              <a:rPr dirty="0" sz="3000">
                <a:solidFill>
                  <a:srgbClr val="C82506"/>
                </a:solidFill>
                <a:latin typeface="Arial MT"/>
                <a:cs typeface="Arial MT"/>
              </a:rPr>
              <a:t>n</a:t>
            </a:r>
            <a:r>
              <a:rPr dirty="0" sz="3000" spc="15">
                <a:solidFill>
                  <a:srgbClr val="C82506"/>
                </a:solidFill>
                <a:latin typeface="Arial MT"/>
                <a:cs typeface="Arial MT"/>
              </a:rPr>
              <a:t> </a:t>
            </a:r>
            <a:r>
              <a:rPr dirty="0" sz="3000">
                <a:latin typeface="Arial MT"/>
                <a:cs typeface="Arial MT"/>
              </a:rPr>
              <a:t>các</a:t>
            </a:r>
            <a:r>
              <a:rPr dirty="0" sz="3000" spc="15">
                <a:latin typeface="Arial MT"/>
                <a:cs typeface="Arial MT"/>
              </a:rPr>
              <a:t> </a:t>
            </a:r>
            <a:r>
              <a:rPr dirty="0" sz="3000" spc="-470">
                <a:latin typeface="Arial MT"/>
                <a:cs typeface="Arial MT"/>
              </a:rPr>
              <a:t>tệ</a:t>
            </a:r>
            <a:r>
              <a:rPr dirty="0" sz="3000" spc="-405">
                <a:latin typeface="Arial MT"/>
                <a:cs typeface="Arial MT"/>
              </a:rPr>
              <a:t>p</a:t>
            </a:r>
            <a:r>
              <a:rPr dirty="0" sz="3000" spc="10">
                <a:latin typeface="Arial MT"/>
                <a:cs typeface="Arial MT"/>
              </a:rPr>
              <a:t> </a:t>
            </a:r>
            <a:r>
              <a:rPr dirty="0" sz="3000" spc="-1010">
                <a:latin typeface="Arial MT"/>
                <a:cs typeface="Arial MT"/>
              </a:rPr>
              <a:t>địn</a:t>
            </a:r>
            <a:r>
              <a:rPr dirty="0" sz="3000" spc="-655">
                <a:latin typeface="Arial MT"/>
                <a:cs typeface="Arial MT"/>
              </a:rPr>
              <a:t>h</a:t>
            </a:r>
            <a:r>
              <a:rPr dirty="0" sz="3000" spc="15">
                <a:latin typeface="Arial MT"/>
                <a:cs typeface="Arial MT"/>
              </a:rPr>
              <a:t> </a:t>
            </a:r>
            <a:r>
              <a:rPr dirty="0" sz="3000" spc="-455">
                <a:latin typeface="Arial MT"/>
                <a:cs typeface="Arial MT"/>
              </a:rPr>
              <a:t>nghĩ</a:t>
            </a:r>
            <a:r>
              <a:rPr dirty="0" sz="3000" spc="-375">
                <a:latin typeface="Arial MT"/>
                <a:cs typeface="Arial MT"/>
              </a:rPr>
              <a:t>a</a:t>
            </a:r>
            <a:r>
              <a:rPr dirty="0" sz="3000" spc="15">
                <a:latin typeface="Arial MT"/>
                <a:cs typeface="Arial MT"/>
              </a:rPr>
              <a:t> </a:t>
            </a:r>
            <a:r>
              <a:rPr dirty="0" sz="3000">
                <a:latin typeface="Arial MT"/>
                <a:cs typeface="Arial MT"/>
              </a:rPr>
              <a:t>virus</a:t>
            </a:r>
            <a:r>
              <a:rPr dirty="0" sz="3000" spc="15">
                <a:latin typeface="Arial MT"/>
                <a:cs typeface="Arial MT"/>
              </a:rPr>
              <a:t> </a:t>
            </a:r>
            <a:r>
              <a:rPr dirty="0" sz="3000" spc="-445">
                <a:latin typeface="Arial MT"/>
                <a:cs typeface="Arial MT"/>
              </a:rPr>
              <a:t>cần</a:t>
            </a:r>
            <a:r>
              <a:rPr dirty="0" sz="3000" spc="15">
                <a:latin typeface="Arial MT"/>
                <a:cs typeface="Arial MT"/>
              </a:rPr>
              <a:t> </a:t>
            </a:r>
            <a:r>
              <a:rPr dirty="0" sz="3000" spc="-965">
                <a:latin typeface="Arial MT"/>
                <a:cs typeface="Arial MT"/>
              </a:rPr>
              <a:t>đượ</a:t>
            </a:r>
            <a:r>
              <a:rPr dirty="0" sz="3000" spc="-480">
                <a:latin typeface="Arial MT"/>
                <a:cs typeface="Arial MT"/>
              </a:rPr>
              <a:t>c</a:t>
            </a:r>
            <a:r>
              <a:rPr dirty="0" sz="3000" spc="15">
                <a:latin typeface="Arial MT"/>
                <a:cs typeface="Arial MT"/>
              </a:rPr>
              <a:t> </a:t>
            </a:r>
            <a:r>
              <a:rPr dirty="0" sz="3000" spc="-445">
                <a:latin typeface="Arial MT"/>
                <a:cs typeface="Arial MT"/>
              </a:rPr>
              <a:t>cập</a:t>
            </a:r>
            <a:r>
              <a:rPr dirty="0" sz="3000" spc="15">
                <a:latin typeface="Arial MT"/>
                <a:cs typeface="Arial MT"/>
              </a:rPr>
              <a:t> </a:t>
            </a:r>
            <a:r>
              <a:rPr dirty="0" sz="3000" spc="-400">
                <a:latin typeface="Arial MT"/>
                <a:cs typeface="Arial MT"/>
              </a:rPr>
              <a:t>nhậ</a:t>
            </a:r>
            <a:r>
              <a:rPr dirty="0" sz="3000" spc="-155">
                <a:latin typeface="Arial MT"/>
                <a:cs typeface="Arial MT"/>
              </a:rPr>
              <a:t>t</a:t>
            </a:r>
            <a:r>
              <a:rPr dirty="0" sz="3000" spc="15">
                <a:latin typeface="Arial MT"/>
                <a:cs typeface="Arial MT"/>
              </a:rPr>
              <a:t> </a:t>
            </a:r>
            <a:r>
              <a:rPr dirty="0" sz="3000" spc="-1010">
                <a:latin typeface="Arial MT"/>
                <a:cs typeface="Arial MT"/>
              </a:rPr>
              <a:t>địn</a:t>
            </a:r>
            <a:r>
              <a:rPr dirty="0" sz="3000" spc="-655">
                <a:latin typeface="Arial MT"/>
                <a:cs typeface="Arial MT"/>
              </a:rPr>
              <a:t>h</a:t>
            </a:r>
            <a:r>
              <a:rPr dirty="0" sz="3000" spc="15">
                <a:latin typeface="Arial MT"/>
                <a:cs typeface="Arial MT"/>
              </a:rPr>
              <a:t> </a:t>
            </a:r>
            <a:r>
              <a:rPr dirty="0" sz="3000" spc="-750">
                <a:latin typeface="Arial MT"/>
                <a:cs typeface="Arial MT"/>
              </a:rPr>
              <a:t>kỳ</a:t>
            </a:r>
            <a:r>
              <a:rPr dirty="0" sz="3000" spc="110">
                <a:latin typeface="Arial MT"/>
                <a:cs typeface="Arial MT"/>
              </a:rPr>
              <a:t> </a:t>
            </a:r>
            <a:r>
              <a:rPr dirty="0" sz="3000" spc="-860">
                <a:solidFill>
                  <a:srgbClr val="C82506"/>
                </a:solidFill>
                <a:latin typeface="Arial MT"/>
                <a:cs typeface="Arial MT"/>
              </a:rPr>
              <a:t>để  </a:t>
            </a:r>
            <a:r>
              <a:rPr dirty="0" sz="3000">
                <a:latin typeface="Arial MT"/>
                <a:cs typeface="Arial MT"/>
              </a:rPr>
              <a:t>có</a:t>
            </a:r>
            <a:r>
              <a:rPr dirty="0" sz="3000" spc="-5">
                <a:latin typeface="Arial MT"/>
                <a:cs typeface="Arial MT"/>
              </a:rPr>
              <a:t> </a:t>
            </a:r>
            <a:r>
              <a:rPr dirty="0" sz="3000" spc="-310">
                <a:latin typeface="Arial MT"/>
                <a:cs typeface="Arial MT"/>
              </a:rPr>
              <a:t>th</a:t>
            </a:r>
            <a:r>
              <a:rPr dirty="0" sz="3000" spc="-730">
                <a:latin typeface="Arial MT"/>
                <a:cs typeface="Arial MT"/>
              </a:rPr>
              <a:t>ể</a:t>
            </a:r>
            <a:r>
              <a:rPr dirty="0" sz="3000" spc="-10">
                <a:latin typeface="Arial MT"/>
                <a:cs typeface="Arial MT"/>
              </a:rPr>
              <a:t> </a:t>
            </a:r>
            <a:r>
              <a:rPr dirty="0" sz="3000" spc="-1205">
                <a:latin typeface="Arial MT"/>
                <a:cs typeface="Arial MT"/>
              </a:rPr>
              <a:t>đố</a:t>
            </a:r>
            <a:r>
              <a:rPr dirty="0" sz="3000" spc="-270">
                <a:latin typeface="Arial MT"/>
                <a:cs typeface="Arial MT"/>
              </a:rPr>
              <a:t>i</a:t>
            </a:r>
            <a:r>
              <a:rPr dirty="0" sz="3000" spc="-5">
                <a:latin typeface="Arial MT"/>
                <a:cs typeface="Arial MT"/>
              </a:rPr>
              <a:t> ph</a:t>
            </a:r>
            <a:r>
              <a:rPr dirty="0" sz="3000">
                <a:latin typeface="Arial MT"/>
                <a:cs typeface="Arial MT"/>
              </a:rPr>
              <a:t>ó</a:t>
            </a:r>
            <a:r>
              <a:rPr dirty="0" sz="3000" spc="-5">
                <a:latin typeface="Arial MT"/>
                <a:cs typeface="Arial MT"/>
              </a:rPr>
              <a:t> </a:t>
            </a:r>
            <a:r>
              <a:rPr dirty="0" sz="3000" spc="-345">
                <a:latin typeface="Arial MT"/>
                <a:cs typeface="Arial MT"/>
              </a:rPr>
              <a:t>với</a:t>
            </a:r>
            <a:r>
              <a:rPr dirty="0" sz="3000" spc="-5">
                <a:latin typeface="Arial MT"/>
                <a:cs typeface="Arial MT"/>
              </a:rPr>
              <a:t> </a:t>
            </a:r>
            <a:r>
              <a:rPr dirty="0" sz="3000" spc="-215">
                <a:latin typeface="Arial MT"/>
                <a:cs typeface="Arial MT"/>
              </a:rPr>
              <a:t>nhữn</a:t>
            </a:r>
            <a:r>
              <a:rPr dirty="0" sz="3000" spc="-175">
                <a:latin typeface="Arial MT"/>
                <a:cs typeface="Arial MT"/>
              </a:rPr>
              <a:t>g</a:t>
            </a:r>
            <a:r>
              <a:rPr dirty="0" sz="3000" spc="-5">
                <a:latin typeface="Arial MT"/>
                <a:cs typeface="Arial MT"/>
              </a:rPr>
              <a:t> </a:t>
            </a:r>
            <a:r>
              <a:rPr dirty="0" sz="3000" spc="-400">
                <a:latin typeface="Arial MT"/>
                <a:cs typeface="Arial MT"/>
              </a:rPr>
              <a:t>loạ</a:t>
            </a:r>
            <a:r>
              <a:rPr dirty="0" sz="3000" spc="-150">
                <a:latin typeface="Arial MT"/>
                <a:cs typeface="Arial MT"/>
              </a:rPr>
              <a:t>i</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spc="-345">
                <a:latin typeface="Arial MT"/>
                <a:cs typeface="Arial MT"/>
              </a:rPr>
              <a:t>mới</a:t>
            </a:r>
            <a:r>
              <a:rPr dirty="0" sz="3000" spc="-5">
                <a:latin typeface="Arial MT"/>
                <a:cs typeface="Arial MT"/>
              </a:rPr>
              <a:t> </a:t>
            </a:r>
            <a:r>
              <a:rPr dirty="0" sz="3000" spc="-275">
                <a:latin typeface="Arial MT"/>
                <a:cs typeface="Arial MT"/>
              </a:rPr>
              <a:t>nhất.</a:t>
            </a:r>
            <a:endParaRPr sz="300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607104"/>
            <a:ext cx="6416675" cy="873125"/>
          </a:xfrm>
          <a:prstGeom prst="rect"/>
        </p:spPr>
        <p:txBody>
          <a:bodyPr wrap="square" lIns="0" tIns="13970" rIns="0" bIns="0" rtlCol="0" vert="horz">
            <a:spAutoFit/>
          </a:bodyPr>
          <a:lstStyle/>
          <a:p>
            <a:pPr marL="12700">
              <a:lnSpc>
                <a:spcPct val="100000"/>
              </a:lnSpc>
              <a:spcBef>
                <a:spcPts val="110"/>
              </a:spcBef>
            </a:pPr>
            <a:r>
              <a:rPr dirty="0" sz="5550">
                <a:latin typeface="MS PGothic"/>
                <a:cs typeface="MS PGothic"/>
              </a:rPr>
              <a:t>ウイルス定義ファイル</a:t>
            </a:r>
            <a:endParaRPr sz="5550">
              <a:latin typeface="MS PGothic"/>
              <a:cs typeface="MS PGothic"/>
            </a:endParaRPr>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
        <p:nvSpPr>
          <p:cNvPr id="9" name="object 9"/>
          <p:cNvSpPr txBox="1"/>
          <p:nvPr/>
        </p:nvSpPr>
        <p:spPr>
          <a:xfrm>
            <a:off x="952549" y="2779049"/>
            <a:ext cx="11099800" cy="1889760"/>
          </a:xfrm>
          <a:prstGeom prst="rect">
            <a:avLst/>
          </a:prstGeom>
          <a:ln w="19049">
            <a:solidFill>
              <a:srgbClr val="C82506"/>
            </a:solidFill>
          </a:ln>
        </p:spPr>
        <p:txBody>
          <a:bodyPr wrap="square" lIns="0" tIns="74295" rIns="0" bIns="0" rtlCol="0" vert="horz">
            <a:spAutoFit/>
          </a:bodyPr>
          <a:lstStyle/>
          <a:p>
            <a:pPr marL="85725">
              <a:lnSpc>
                <a:spcPct val="100000"/>
              </a:lnSpc>
              <a:spcBef>
                <a:spcPts val="585"/>
              </a:spcBef>
            </a:pPr>
            <a:r>
              <a:rPr dirty="0" sz="3000" spc="25">
                <a:latin typeface="MS PGothic"/>
                <a:cs typeface="MS PGothic"/>
              </a:rPr>
              <a:t>ウイルス定義ファイル</a:t>
            </a:r>
            <a:endParaRPr sz="3000">
              <a:latin typeface="MS PGothic"/>
              <a:cs typeface="MS PGothic"/>
            </a:endParaRPr>
          </a:p>
          <a:p>
            <a:pPr marL="341630" marR="2421255">
              <a:lnSpc>
                <a:spcPct val="116300"/>
              </a:lnSpc>
              <a:spcBef>
                <a:spcPts val="1280"/>
              </a:spcBef>
            </a:pPr>
            <a:r>
              <a:rPr dirty="0" sz="3000" spc="35">
                <a:latin typeface="MS PGothic"/>
                <a:cs typeface="MS PGothic"/>
              </a:rPr>
              <a:t>既知</a:t>
            </a:r>
            <a:r>
              <a:rPr dirty="0" sz="3000" spc="30">
                <a:latin typeface="MS PGothic"/>
                <a:cs typeface="MS PGothic"/>
              </a:rPr>
              <a:t>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35">
                <a:latin typeface="MS PGothic"/>
                <a:cs typeface="MS PGothic"/>
              </a:rPr>
              <a:t>情報</a:t>
            </a:r>
            <a:r>
              <a:rPr dirty="0" sz="3000" spc="15">
                <a:latin typeface="MS PGothic"/>
                <a:cs typeface="MS PGothic"/>
              </a:rPr>
              <a:t>（</a:t>
            </a:r>
            <a:r>
              <a:rPr dirty="0" sz="3000" spc="30">
                <a:latin typeface="MS PGothic"/>
                <a:cs typeface="MS PGothic"/>
              </a:rPr>
              <a:t>シグネチ</a:t>
            </a:r>
            <a:r>
              <a:rPr dirty="0" sz="3000" spc="25">
                <a:latin typeface="MS PGothic"/>
                <a:cs typeface="MS PGothic"/>
              </a:rPr>
              <a:t>ャコ</a:t>
            </a:r>
            <a:r>
              <a:rPr dirty="0" sz="3000" spc="30">
                <a:latin typeface="MS PGothic"/>
                <a:cs typeface="MS PGothic"/>
              </a:rPr>
              <a:t>ー</a:t>
            </a:r>
            <a:r>
              <a:rPr dirty="0" sz="3000" spc="20">
                <a:latin typeface="MS PGothic"/>
                <a:cs typeface="MS PGothic"/>
              </a:rPr>
              <a:t>ド</a:t>
            </a:r>
            <a:r>
              <a:rPr dirty="0" sz="3000" spc="15">
                <a:latin typeface="MS PGothic"/>
                <a:cs typeface="MS PGothic"/>
              </a:rPr>
              <a:t>）</a:t>
            </a:r>
            <a:r>
              <a:rPr dirty="0" sz="3000" spc="25">
                <a:latin typeface="MS PGothic"/>
                <a:cs typeface="MS PGothic"/>
              </a:rPr>
              <a:t>を</a:t>
            </a:r>
            <a:r>
              <a:rPr dirty="0" sz="3000" spc="35">
                <a:latin typeface="MS PGothic"/>
                <a:cs typeface="MS PGothic"/>
              </a:rPr>
              <a:t>持</a:t>
            </a:r>
            <a:r>
              <a:rPr dirty="0" sz="3000" spc="25">
                <a:latin typeface="MS PGothic"/>
                <a:cs typeface="MS PGothic"/>
              </a:rPr>
              <a:t>っ</a:t>
            </a:r>
            <a:r>
              <a:rPr dirty="0" sz="3000" spc="30">
                <a:latin typeface="MS PGothic"/>
                <a:cs typeface="MS PGothic"/>
              </a:rPr>
              <a:t>ている </a:t>
            </a:r>
            <a:r>
              <a:rPr dirty="0" sz="3000" spc="25">
                <a:latin typeface="MS PGothic"/>
                <a:cs typeface="MS PGothic"/>
              </a:rPr>
              <a:t>ウイルスに特有のパターンが大量に登録されている</a:t>
            </a:r>
            <a:endParaRPr sz="3000">
              <a:latin typeface="MS PGothic"/>
              <a:cs typeface="MS PGothic"/>
            </a:endParaRPr>
          </a:p>
        </p:txBody>
      </p:sp>
      <p:sp>
        <p:nvSpPr>
          <p:cNvPr id="10" name="object 10"/>
          <p:cNvSpPr txBox="1"/>
          <p:nvPr/>
        </p:nvSpPr>
        <p:spPr>
          <a:xfrm>
            <a:off x="552124" y="5470035"/>
            <a:ext cx="9299575" cy="1922780"/>
          </a:xfrm>
          <a:prstGeom prst="rect">
            <a:avLst/>
          </a:prstGeom>
        </p:spPr>
        <p:txBody>
          <a:bodyPr wrap="square" lIns="0" tIns="241300" rIns="0" bIns="0" rtlCol="0" vert="horz">
            <a:spAutoFit/>
          </a:bodyPr>
          <a:lstStyle/>
          <a:p>
            <a:pPr marL="596265" indent="-584200">
              <a:lnSpc>
                <a:spcPct val="100000"/>
              </a:lnSpc>
              <a:spcBef>
                <a:spcPts val="1900"/>
              </a:spcBef>
              <a:buClr>
                <a:srgbClr val="C82506"/>
              </a:buClr>
              <a:buSzPct val="93333"/>
              <a:buFont typeface="MS PGothic"/>
              <a:buChar char="➔"/>
              <a:tabLst>
                <a:tab pos="596265" algn="l"/>
                <a:tab pos="596900" algn="l"/>
              </a:tabLst>
            </a:pPr>
            <a:r>
              <a:rPr dirty="0" sz="3000" spc="-5" b="1">
                <a:latin typeface="Arial"/>
                <a:cs typeface="Arial"/>
              </a:rPr>
              <a:t>File</a:t>
            </a:r>
            <a:r>
              <a:rPr dirty="0" sz="3000" spc="-35" b="1">
                <a:latin typeface="Arial"/>
                <a:cs typeface="Arial"/>
              </a:rPr>
              <a:t> </a:t>
            </a:r>
            <a:r>
              <a:rPr dirty="0" sz="3000" spc="-5" b="1">
                <a:latin typeface="Arial"/>
                <a:cs typeface="Arial"/>
              </a:rPr>
              <a:t>định</a:t>
            </a:r>
            <a:r>
              <a:rPr dirty="0" sz="3000" spc="-30" b="1">
                <a:latin typeface="Arial"/>
                <a:cs typeface="Arial"/>
              </a:rPr>
              <a:t> </a:t>
            </a:r>
            <a:r>
              <a:rPr dirty="0" sz="3000" spc="-5" b="1">
                <a:latin typeface="Arial"/>
                <a:cs typeface="Arial"/>
              </a:rPr>
              <a:t>nghĩa</a:t>
            </a:r>
            <a:r>
              <a:rPr dirty="0" sz="3000" spc="-30" b="1">
                <a:latin typeface="Arial"/>
                <a:cs typeface="Arial"/>
              </a:rPr>
              <a:t> </a:t>
            </a:r>
            <a:r>
              <a:rPr dirty="0" sz="3000" spc="-5" b="1">
                <a:latin typeface="Arial"/>
                <a:cs typeface="Arial"/>
              </a:rPr>
              <a:t>virus</a:t>
            </a:r>
            <a:endParaRPr sz="3000">
              <a:latin typeface="Arial"/>
              <a:cs typeface="Arial"/>
            </a:endParaRPr>
          </a:p>
          <a:p>
            <a:pPr marL="596265">
              <a:lnSpc>
                <a:spcPct val="100000"/>
              </a:lnSpc>
              <a:spcBef>
                <a:spcPts val="1800"/>
              </a:spcBef>
            </a:pPr>
            <a:r>
              <a:rPr dirty="0" sz="3000" spc="-275">
                <a:latin typeface="Arial MT"/>
                <a:cs typeface="Arial MT"/>
              </a:rPr>
              <a:t>Chứ</a:t>
            </a:r>
            <a:r>
              <a:rPr dirty="0" sz="3000" spc="-195">
                <a:latin typeface="Arial MT"/>
                <a:cs typeface="Arial MT"/>
              </a:rPr>
              <a:t>a</a:t>
            </a:r>
            <a:r>
              <a:rPr dirty="0" sz="3000" spc="-5">
                <a:latin typeface="Arial MT"/>
                <a:cs typeface="Arial MT"/>
              </a:rPr>
              <a:t> thôn</a:t>
            </a:r>
            <a:r>
              <a:rPr dirty="0" sz="3000">
                <a:latin typeface="Arial MT"/>
                <a:cs typeface="Arial MT"/>
              </a:rPr>
              <a:t>g</a:t>
            </a:r>
            <a:r>
              <a:rPr dirty="0" sz="3000" spc="-10">
                <a:latin typeface="Arial MT"/>
                <a:cs typeface="Arial MT"/>
              </a:rPr>
              <a:t> </a:t>
            </a:r>
            <a:r>
              <a:rPr dirty="0" sz="3000" spc="-5">
                <a:latin typeface="Arial MT"/>
                <a:cs typeface="Arial MT"/>
              </a:rPr>
              <a:t>ti</a:t>
            </a:r>
            <a:r>
              <a:rPr dirty="0" sz="3000">
                <a:latin typeface="Arial MT"/>
                <a:cs typeface="Arial MT"/>
              </a:rPr>
              <a:t>n</a:t>
            </a:r>
            <a:r>
              <a:rPr dirty="0" sz="3000" spc="-10">
                <a:latin typeface="Arial MT"/>
                <a:cs typeface="Arial MT"/>
              </a:rPr>
              <a:t> </a:t>
            </a:r>
            <a:r>
              <a:rPr dirty="0" sz="3000" spc="-670">
                <a:latin typeface="Arial MT"/>
                <a:cs typeface="Arial MT"/>
              </a:rPr>
              <a:t>về</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spc="-865">
                <a:latin typeface="Arial MT"/>
                <a:cs typeface="Arial MT"/>
              </a:rPr>
              <a:t>đ</a:t>
            </a:r>
            <a:r>
              <a:rPr dirty="0" sz="3000" spc="-480">
                <a:latin typeface="Arial MT"/>
                <a:cs typeface="Arial MT"/>
              </a:rPr>
              <a:t>ã</a:t>
            </a:r>
            <a:r>
              <a:rPr dirty="0" sz="3000" spc="-5">
                <a:latin typeface="Arial MT"/>
                <a:cs typeface="Arial MT"/>
              </a:rPr>
              <a:t> </a:t>
            </a:r>
            <a:r>
              <a:rPr dirty="0" sz="3000" spc="-390">
                <a:latin typeface="Arial MT"/>
                <a:cs typeface="Arial MT"/>
              </a:rPr>
              <a:t>biế</a:t>
            </a:r>
            <a:r>
              <a:rPr dirty="0" sz="3000" spc="-180">
                <a:latin typeface="Arial MT"/>
                <a:cs typeface="Arial MT"/>
              </a:rPr>
              <a:t>t</a:t>
            </a:r>
            <a:r>
              <a:rPr dirty="0" sz="3000" spc="-5">
                <a:latin typeface="Arial MT"/>
                <a:cs typeface="Arial MT"/>
              </a:rPr>
              <a:t> </a:t>
            </a:r>
            <a:r>
              <a:rPr dirty="0" sz="3000">
                <a:latin typeface="Arial MT"/>
                <a:cs typeface="Arial MT"/>
              </a:rPr>
              <a:t>(mã</a:t>
            </a:r>
            <a:r>
              <a:rPr dirty="0" sz="3000" spc="-5">
                <a:latin typeface="Arial MT"/>
                <a:cs typeface="Arial MT"/>
              </a:rPr>
              <a:t> </a:t>
            </a:r>
            <a:r>
              <a:rPr dirty="0" sz="3000" spc="-335">
                <a:latin typeface="Arial MT"/>
                <a:cs typeface="Arial MT"/>
              </a:rPr>
              <a:t>chữ</a:t>
            </a:r>
            <a:r>
              <a:rPr dirty="0" sz="3000" spc="-5">
                <a:latin typeface="Arial MT"/>
                <a:cs typeface="Arial MT"/>
              </a:rPr>
              <a:t> </a:t>
            </a:r>
            <a:r>
              <a:rPr dirty="0" sz="3000">
                <a:latin typeface="Arial MT"/>
                <a:cs typeface="Arial MT"/>
              </a:rPr>
              <a:t>ký)</a:t>
            </a:r>
            <a:endParaRPr sz="3000">
              <a:latin typeface="Arial MT"/>
              <a:cs typeface="Arial MT"/>
            </a:endParaRPr>
          </a:p>
          <a:p>
            <a:pPr marL="596265">
              <a:lnSpc>
                <a:spcPct val="100000"/>
              </a:lnSpc>
              <a:spcBef>
                <a:spcPts val="540"/>
              </a:spcBef>
            </a:pPr>
            <a:r>
              <a:rPr dirty="0" sz="3000" spc="-275">
                <a:latin typeface="Arial MT"/>
                <a:cs typeface="Arial MT"/>
              </a:rPr>
              <a:t>Chứ</a:t>
            </a:r>
            <a:r>
              <a:rPr dirty="0" sz="3000" spc="-195">
                <a:latin typeface="Arial MT"/>
                <a:cs typeface="Arial MT"/>
              </a:rPr>
              <a:t>a</a:t>
            </a:r>
            <a:r>
              <a:rPr dirty="0" sz="3000" spc="-5">
                <a:latin typeface="Arial MT"/>
                <a:cs typeface="Arial MT"/>
              </a:rPr>
              <a:t> </a:t>
            </a:r>
            <a:r>
              <a:rPr dirty="0" sz="3000" spc="-445">
                <a:latin typeface="Arial MT"/>
                <a:cs typeface="Arial MT"/>
              </a:rPr>
              <a:t>một</a:t>
            </a:r>
            <a:r>
              <a:rPr dirty="0" sz="3000" spc="-5">
                <a:latin typeface="Arial MT"/>
                <a:cs typeface="Arial MT"/>
              </a:rPr>
              <a:t> </a:t>
            </a:r>
            <a:r>
              <a:rPr dirty="0" sz="3000" spc="-670">
                <a:latin typeface="Arial MT"/>
                <a:cs typeface="Arial MT"/>
              </a:rPr>
              <a:t>số</a:t>
            </a:r>
            <a:r>
              <a:rPr dirty="0" sz="3000" spc="-5">
                <a:latin typeface="Arial MT"/>
                <a:cs typeface="Arial MT"/>
              </a:rPr>
              <a:t> </a:t>
            </a:r>
            <a:r>
              <a:rPr dirty="0" sz="3000" spc="-430">
                <a:latin typeface="Arial MT"/>
                <a:cs typeface="Arial MT"/>
              </a:rPr>
              <a:t>lượn</a:t>
            </a:r>
            <a:r>
              <a:rPr dirty="0" sz="3000" spc="-340">
                <a:latin typeface="Arial MT"/>
                <a:cs typeface="Arial MT"/>
              </a:rPr>
              <a:t>g</a:t>
            </a:r>
            <a:r>
              <a:rPr dirty="0" sz="3000" spc="-5">
                <a:latin typeface="Arial MT"/>
                <a:cs typeface="Arial MT"/>
              </a:rPr>
              <a:t> </a:t>
            </a:r>
            <a:r>
              <a:rPr dirty="0" sz="3000" spc="-360">
                <a:latin typeface="Arial MT"/>
                <a:cs typeface="Arial MT"/>
              </a:rPr>
              <a:t>lớ</a:t>
            </a:r>
            <a:r>
              <a:rPr dirty="0" sz="3000" spc="-325">
                <a:latin typeface="Arial MT"/>
                <a:cs typeface="Arial MT"/>
              </a:rPr>
              <a:t>n</a:t>
            </a:r>
            <a:r>
              <a:rPr dirty="0" sz="3000" spc="-5">
                <a:latin typeface="Arial MT"/>
                <a:cs typeface="Arial MT"/>
              </a:rPr>
              <a:t> </a:t>
            </a:r>
            <a:r>
              <a:rPr dirty="0" sz="3000">
                <a:latin typeface="Arial MT"/>
                <a:cs typeface="Arial MT"/>
              </a:rPr>
              <a:t>các</a:t>
            </a:r>
            <a:r>
              <a:rPr dirty="0" sz="3000" spc="-5">
                <a:latin typeface="Arial MT"/>
                <a:cs typeface="Arial MT"/>
              </a:rPr>
              <a:t> </a:t>
            </a:r>
            <a:r>
              <a:rPr dirty="0" sz="3000" spc="-445">
                <a:latin typeface="Arial MT"/>
                <a:cs typeface="Arial MT"/>
              </a:rPr>
              <a:t>mẫu</a:t>
            </a:r>
            <a:r>
              <a:rPr dirty="0" sz="3000" spc="-5">
                <a:latin typeface="Arial MT"/>
                <a:cs typeface="Arial MT"/>
              </a:rPr>
              <a:t> tiê</a:t>
            </a:r>
            <a:r>
              <a:rPr dirty="0" sz="3000">
                <a:latin typeface="Arial MT"/>
                <a:cs typeface="Arial MT"/>
              </a:rPr>
              <a:t>u</a:t>
            </a:r>
            <a:r>
              <a:rPr dirty="0" sz="3000" spc="-10">
                <a:latin typeface="Arial MT"/>
                <a:cs typeface="Arial MT"/>
              </a:rPr>
              <a:t> </a:t>
            </a:r>
            <a:r>
              <a:rPr dirty="0" sz="3000" spc="-345">
                <a:latin typeface="Arial MT"/>
                <a:cs typeface="Arial MT"/>
              </a:rPr>
              <a:t>biể</a:t>
            </a:r>
            <a:r>
              <a:rPr dirty="0" sz="3000" spc="-320">
                <a:latin typeface="Arial MT"/>
                <a:cs typeface="Arial MT"/>
              </a:rPr>
              <a:t>u</a:t>
            </a:r>
            <a:r>
              <a:rPr dirty="0" sz="3000" spc="-5">
                <a:latin typeface="Arial MT"/>
                <a:cs typeface="Arial MT"/>
              </a:rPr>
              <a:t> </a:t>
            </a:r>
            <a:r>
              <a:rPr dirty="0" sz="3000" spc="-445">
                <a:latin typeface="Arial MT"/>
                <a:cs typeface="Arial MT"/>
              </a:rPr>
              <a:t>của</a:t>
            </a:r>
            <a:r>
              <a:rPr dirty="0" sz="3000" spc="-5">
                <a:latin typeface="Arial MT"/>
                <a:cs typeface="Arial MT"/>
              </a:rPr>
              <a:t> </a:t>
            </a:r>
            <a:r>
              <a:rPr dirty="0" sz="3000">
                <a:latin typeface="Arial MT"/>
                <a:cs typeface="Arial MT"/>
              </a:rPr>
              <a:t>virus</a:t>
            </a:r>
            <a:endParaRPr sz="300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607104"/>
            <a:ext cx="7045325" cy="873125"/>
          </a:xfrm>
          <a:prstGeom prst="rect"/>
        </p:spPr>
        <p:txBody>
          <a:bodyPr wrap="square" lIns="0" tIns="13970" rIns="0" bIns="0" rtlCol="0" vert="horz">
            <a:spAutoFit/>
          </a:bodyPr>
          <a:lstStyle/>
          <a:p>
            <a:pPr marL="12700">
              <a:lnSpc>
                <a:spcPct val="100000"/>
              </a:lnSpc>
              <a:spcBef>
                <a:spcPts val="110"/>
              </a:spcBef>
            </a:pPr>
            <a:r>
              <a:rPr dirty="0" sz="5550" spc="5">
                <a:latin typeface="MS PGothic"/>
                <a:cs typeface="MS PGothic"/>
              </a:rPr>
              <a:t>パターンマッチング方式</a:t>
            </a:r>
            <a:endParaRPr sz="5550">
              <a:latin typeface="MS PGothic"/>
              <a:cs typeface="MS PGothic"/>
            </a:endParaRPr>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
        <p:nvSpPr>
          <p:cNvPr id="9" name="object 9"/>
          <p:cNvSpPr txBox="1"/>
          <p:nvPr/>
        </p:nvSpPr>
        <p:spPr>
          <a:xfrm>
            <a:off x="952549" y="2702849"/>
            <a:ext cx="11099800" cy="1889760"/>
          </a:xfrm>
          <a:prstGeom prst="rect">
            <a:avLst/>
          </a:prstGeom>
          <a:ln w="19049">
            <a:solidFill>
              <a:srgbClr val="C82506"/>
            </a:solidFill>
          </a:ln>
        </p:spPr>
        <p:txBody>
          <a:bodyPr wrap="square" lIns="0" tIns="74295" rIns="0" bIns="0" rtlCol="0" vert="horz">
            <a:spAutoFit/>
          </a:bodyPr>
          <a:lstStyle/>
          <a:p>
            <a:pPr marL="85725">
              <a:lnSpc>
                <a:spcPct val="100000"/>
              </a:lnSpc>
              <a:spcBef>
                <a:spcPts val="585"/>
              </a:spcBef>
            </a:pPr>
            <a:r>
              <a:rPr dirty="0" sz="3000" spc="30">
                <a:latin typeface="MS PGothic"/>
                <a:cs typeface="MS PGothic"/>
              </a:rPr>
              <a:t>パターンマッチング方式</a:t>
            </a:r>
            <a:endParaRPr sz="3000">
              <a:latin typeface="MS PGothic"/>
              <a:cs typeface="MS PGothic"/>
            </a:endParaRPr>
          </a:p>
          <a:p>
            <a:pPr marL="341630" marR="2731135">
              <a:lnSpc>
                <a:spcPct val="116300"/>
              </a:lnSpc>
              <a:spcBef>
                <a:spcPts val="1280"/>
              </a:spcBef>
            </a:pPr>
            <a:r>
              <a:rPr dirty="0" sz="3000" spc="25">
                <a:latin typeface="MS PGothic"/>
                <a:cs typeface="MS PGothic"/>
              </a:rPr>
              <a:t>既知ウイルス情報（シグネチャコード）を使用して、 </a:t>
            </a:r>
            <a:r>
              <a:rPr dirty="0" sz="3000" spc="35">
                <a:latin typeface="MS PGothic"/>
                <a:cs typeface="MS PGothic"/>
              </a:rPr>
              <a:t>対象</a:t>
            </a:r>
            <a:r>
              <a:rPr dirty="0" sz="3000" spc="25">
                <a:latin typeface="MS PGothic"/>
                <a:cs typeface="MS PGothic"/>
              </a:rPr>
              <a:t>ファイ</a:t>
            </a:r>
            <a:r>
              <a:rPr dirty="0" sz="3000" spc="35">
                <a:latin typeface="MS PGothic"/>
                <a:cs typeface="MS PGothic"/>
              </a:rPr>
              <a:t>ル</a:t>
            </a:r>
            <a:r>
              <a:rPr dirty="0" sz="3000" spc="25">
                <a:latin typeface="MS PGothic"/>
                <a:cs typeface="MS PGothic"/>
              </a:rPr>
              <a:t>と</a:t>
            </a:r>
            <a:r>
              <a:rPr dirty="0" sz="3000" spc="35">
                <a:latin typeface="MS PGothic"/>
                <a:cs typeface="MS PGothic"/>
              </a:rPr>
              <a:t>比較</a:t>
            </a:r>
            <a:r>
              <a:rPr dirty="0" sz="3000" spc="25">
                <a:latin typeface="MS PGothic"/>
                <a:cs typeface="MS PGothic"/>
              </a:rPr>
              <a:t>し</a:t>
            </a:r>
            <a:r>
              <a:rPr dirty="0" sz="3000" spc="30">
                <a:latin typeface="MS PGothic"/>
                <a:cs typeface="MS PGothic"/>
              </a:rPr>
              <a:t>ウ</a:t>
            </a:r>
            <a:r>
              <a:rPr dirty="0" sz="3000" spc="25">
                <a:latin typeface="MS PGothic"/>
                <a:cs typeface="MS PGothic"/>
              </a:rPr>
              <a:t>イ</a:t>
            </a:r>
            <a:r>
              <a:rPr dirty="0" sz="3000" spc="35">
                <a:latin typeface="MS PGothic"/>
                <a:cs typeface="MS PGothic"/>
              </a:rPr>
              <a:t>ル</a:t>
            </a:r>
            <a:r>
              <a:rPr dirty="0" sz="3000" spc="30">
                <a:latin typeface="MS PGothic"/>
                <a:cs typeface="MS PGothic"/>
              </a:rPr>
              <a:t>ス</a:t>
            </a:r>
            <a:r>
              <a:rPr dirty="0" sz="3000" spc="25">
                <a:latin typeface="MS PGothic"/>
                <a:cs typeface="MS PGothic"/>
              </a:rPr>
              <a:t>を</a:t>
            </a:r>
            <a:r>
              <a:rPr dirty="0" sz="3000" spc="35">
                <a:latin typeface="MS PGothic"/>
                <a:cs typeface="MS PGothic"/>
              </a:rPr>
              <a:t>検出</a:t>
            </a:r>
            <a:endParaRPr sz="3000">
              <a:latin typeface="MS PGothic"/>
              <a:cs typeface="MS PGothic"/>
            </a:endParaRPr>
          </a:p>
        </p:txBody>
      </p:sp>
      <p:sp>
        <p:nvSpPr>
          <p:cNvPr id="10" name="object 10"/>
          <p:cNvSpPr txBox="1"/>
          <p:nvPr/>
        </p:nvSpPr>
        <p:spPr>
          <a:xfrm>
            <a:off x="552124" y="5470035"/>
            <a:ext cx="10881360" cy="1922780"/>
          </a:xfrm>
          <a:prstGeom prst="rect">
            <a:avLst/>
          </a:prstGeom>
        </p:spPr>
        <p:txBody>
          <a:bodyPr wrap="square" lIns="0" tIns="241300" rIns="0" bIns="0" rtlCol="0" vert="horz">
            <a:spAutoFit/>
          </a:bodyPr>
          <a:lstStyle/>
          <a:p>
            <a:pPr marL="596265" indent="-584200">
              <a:lnSpc>
                <a:spcPct val="100000"/>
              </a:lnSpc>
              <a:spcBef>
                <a:spcPts val="1900"/>
              </a:spcBef>
              <a:buClr>
                <a:srgbClr val="C82506"/>
              </a:buClr>
              <a:buSzPct val="93333"/>
              <a:buFont typeface="MS PGothic"/>
              <a:buChar char="➔"/>
              <a:tabLst>
                <a:tab pos="596265" algn="l"/>
                <a:tab pos="596900" algn="l"/>
              </a:tabLst>
            </a:pPr>
            <a:r>
              <a:rPr dirty="0" sz="3000" spc="-10" b="1">
                <a:latin typeface="Arial"/>
                <a:cs typeface="Arial"/>
              </a:rPr>
              <a:t>Phương</a:t>
            </a:r>
            <a:r>
              <a:rPr dirty="0" sz="3000" spc="-25" b="1">
                <a:latin typeface="Arial"/>
                <a:cs typeface="Arial"/>
              </a:rPr>
              <a:t> </a:t>
            </a:r>
            <a:r>
              <a:rPr dirty="0" sz="3000" spc="-5" b="1">
                <a:latin typeface="Arial"/>
                <a:cs typeface="Arial"/>
              </a:rPr>
              <a:t>pháp</a:t>
            </a:r>
            <a:r>
              <a:rPr dirty="0" sz="3000" spc="-25" b="1">
                <a:latin typeface="Arial"/>
                <a:cs typeface="Arial"/>
              </a:rPr>
              <a:t> </a:t>
            </a:r>
            <a:r>
              <a:rPr dirty="0" sz="3000" spc="-5" b="1">
                <a:latin typeface="Arial"/>
                <a:cs typeface="Arial"/>
              </a:rPr>
              <a:t>đối</a:t>
            </a:r>
            <a:r>
              <a:rPr dirty="0" sz="3000" spc="-25" b="1">
                <a:latin typeface="Arial"/>
                <a:cs typeface="Arial"/>
              </a:rPr>
              <a:t> </a:t>
            </a:r>
            <a:r>
              <a:rPr dirty="0" sz="3000" spc="-5" b="1">
                <a:latin typeface="Arial"/>
                <a:cs typeface="Arial"/>
              </a:rPr>
              <a:t>sánh</a:t>
            </a:r>
            <a:r>
              <a:rPr dirty="0" sz="3000" spc="-20" b="1">
                <a:latin typeface="Arial"/>
                <a:cs typeface="Arial"/>
              </a:rPr>
              <a:t> </a:t>
            </a:r>
            <a:r>
              <a:rPr dirty="0" sz="3000" spc="-5" b="1">
                <a:latin typeface="Arial"/>
                <a:cs typeface="Arial"/>
              </a:rPr>
              <a:t>mẫu</a:t>
            </a:r>
            <a:endParaRPr sz="3000">
              <a:latin typeface="Arial"/>
              <a:cs typeface="Arial"/>
            </a:endParaRPr>
          </a:p>
          <a:p>
            <a:pPr marL="596265" marR="5080">
              <a:lnSpc>
                <a:spcPct val="114999"/>
              </a:lnSpc>
              <a:spcBef>
                <a:spcPts val="1260"/>
              </a:spcBef>
            </a:pPr>
            <a:r>
              <a:rPr dirty="0" sz="3000" spc="-60">
                <a:latin typeface="Arial MT"/>
                <a:cs typeface="Arial MT"/>
              </a:rPr>
              <a:t>V</a:t>
            </a:r>
            <a:r>
              <a:rPr dirty="0" sz="3000" spc="-480">
                <a:latin typeface="Arial MT"/>
                <a:cs typeface="Arial MT"/>
              </a:rPr>
              <a:t>iệ</a:t>
            </a:r>
            <a:r>
              <a:rPr dirty="0" sz="3000" spc="-390">
                <a:latin typeface="Arial MT"/>
                <a:cs typeface="Arial MT"/>
              </a:rPr>
              <a:t>c</a:t>
            </a:r>
            <a:r>
              <a:rPr dirty="0" sz="3000" spc="-5">
                <a:latin typeface="Arial MT"/>
                <a:cs typeface="Arial MT"/>
              </a:rPr>
              <a:t> </a:t>
            </a:r>
            <a:r>
              <a:rPr dirty="0" sz="3000" spc="-500">
                <a:latin typeface="Arial MT"/>
                <a:cs typeface="Arial MT"/>
              </a:rPr>
              <a:t>sử</a:t>
            </a:r>
            <a:r>
              <a:rPr dirty="0" sz="3000" spc="-5">
                <a:latin typeface="Arial MT"/>
                <a:cs typeface="Arial MT"/>
              </a:rPr>
              <a:t> </a:t>
            </a:r>
            <a:r>
              <a:rPr dirty="0" sz="3000" spc="-360">
                <a:latin typeface="Arial MT"/>
                <a:cs typeface="Arial MT"/>
              </a:rPr>
              <a:t>dụn</a:t>
            </a:r>
            <a:r>
              <a:rPr dirty="0" sz="3000" spc="-280">
                <a:latin typeface="Arial MT"/>
                <a:cs typeface="Arial MT"/>
              </a:rPr>
              <a:t>g</a:t>
            </a:r>
            <a:r>
              <a:rPr dirty="0" sz="3000" spc="-5">
                <a:latin typeface="Arial MT"/>
                <a:cs typeface="Arial MT"/>
              </a:rPr>
              <a:t> thôn</a:t>
            </a:r>
            <a:r>
              <a:rPr dirty="0" sz="3000">
                <a:latin typeface="Arial MT"/>
                <a:cs typeface="Arial MT"/>
              </a:rPr>
              <a:t>g</a:t>
            </a:r>
            <a:r>
              <a:rPr dirty="0" sz="3000" spc="-10">
                <a:latin typeface="Arial MT"/>
                <a:cs typeface="Arial MT"/>
              </a:rPr>
              <a:t> </a:t>
            </a:r>
            <a:r>
              <a:rPr dirty="0" sz="3000" spc="-5">
                <a:latin typeface="Arial MT"/>
                <a:cs typeface="Arial MT"/>
              </a:rPr>
              <a:t>ti</a:t>
            </a:r>
            <a:r>
              <a:rPr dirty="0" sz="3000">
                <a:latin typeface="Arial MT"/>
                <a:cs typeface="Arial MT"/>
              </a:rPr>
              <a:t>n</a:t>
            </a:r>
            <a:r>
              <a:rPr dirty="0" sz="3000" spc="-10">
                <a:latin typeface="Arial MT"/>
                <a:cs typeface="Arial MT"/>
              </a:rPr>
              <a:t> </a:t>
            </a:r>
            <a:r>
              <a:rPr dirty="0" sz="3000">
                <a:latin typeface="Arial MT"/>
                <a:cs typeface="Arial MT"/>
              </a:rPr>
              <a:t>virus</a:t>
            </a:r>
            <a:r>
              <a:rPr dirty="0" sz="3000" spc="-5">
                <a:latin typeface="Arial MT"/>
                <a:cs typeface="Arial MT"/>
              </a:rPr>
              <a:t> </a:t>
            </a:r>
            <a:r>
              <a:rPr dirty="0" sz="3000" spc="-865">
                <a:latin typeface="Arial MT"/>
                <a:cs typeface="Arial MT"/>
              </a:rPr>
              <a:t>đ</a:t>
            </a:r>
            <a:r>
              <a:rPr dirty="0" sz="3000" spc="-480">
                <a:latin typeface="Arial MT"/>
                <a:cs typeface="Arial MT"/>
              </a:rPr>
              <a:t>ã</a:t>
            </a:r>
            <a:r>
              <a:rPr dirty="0" sz="3000" spc="-5">
                <a:latin typeface="Arial MT"/>
                <a:cs typeface="Arial MT"/>
              </a:rPr>
              <a:t> </a:t>
            </a:r>
            <a:r>
              <a:rPr dirty="0" sz="3000" spc="-390">
                <a:latin typeface="Arial MT"/>
                <a:cs typeface="Arial MT"/>
              </a:rPr>
              <a:t>biế</a:t>
            </a:r>
            <a:r>
              <a:rPr dirty="0" sz="3000" spc="-180">
                <a:latin typeface="Arial MT"/>
                <a:cs typeface="Arial MT"/>
              </a:rPr>
              <a:t>t</a:t>
            </a:r>
            <a:r>
              <a:rPr dirty="0" sz="3000" spc="-5">
                <a:latin typeface="Arial MT"/>
                <a:cs typeface="Arial MT"/>
              </a:rPr>
              <a:t> </a:t>
            </a:r>
            <a:r>
              <a:rPr dirty="0" sz="3000">
                <a:latin typeface="Arial MT"/>
                <a:cs typeface="Arial MT"/>
              </a:rPr>
              <a:t>(mã</a:t>
            </a:r>
            <a:r>
              <a:rPr dirty="0" sz="3000" spc="-5">
                <a:latin typeface="Arial MT"/>
                <a:cs typeface="Arial MT"/>
              </a:rPr>
              <a:t> </a:t>
            </a:r>
            <a:r>
              <a:rPr dirty="0" sz="3000" spc="-335">
                <a:latin typeface="Arial MT"/>
                <a:cs typeface="Arial MT"/>
              </a:rPr>
              <a:t>chữ</a:t>
            </a:r>
            <a:r>
              <a:rPr dirty="0" sz="3000" spc="-5">
                <a:latin typeface="Arial MT"/>
                <a:cs typeface="Arial MT"/>
              </a:rPr>
              <a:t> </a:t>
            </a:r>
            <a:r>
              <a:rPr dirty="0" sz="3000">
                <a:latin typeface="Arial MT"/>
                <a:cs typeface="Arial MT"/>
              </a:rPr>
              <a:t>ký),</a:t>
            </a:r>
            <a:r>
              <a:rPr dirty="0" sz="3000" spc="-5">
                <a:latin typeface="Arial MT"/>
                <a:cs typeface="Arial MT"/>
              </a:rPr>
              <a:t> </a:t>
            </a:r>
            <a:r>
              <a:rPr dirty="0" sz="3000">
                <a:latin typeface="Arial MT"/>
                <a:cs typeface="Arial MT"/>
              </a:rPr>
              <a:t>so</a:t>
            </a:r>
            <a:r>
              <a:rPr dirty="0" sz="3000" spc="-5">
                <a:latin typeface="Arial MT"/>
                <a:cs typeface="Arial MT"/>
              </a:rPr>
              <a:t> </a:t>
            </a:r>
            <a:r>
              <a:rPr dirty="0" sz="3000">
                <a:latin typeface="Arial MT"/>
                <a:cs typeface="Arial MT"/>
              </a:rPr>
              <a:t>sánh</a:t>
            </a:r>
            <a:r>
              <a:rPr dirty="0" sz="3000" spc="-5">
                <a:latin typeface="Arial MT"/>
                <a:cs typeface="Arial MT"/>
              </a:rPr>
              <a:t> </a:t>
            </a:r>
            <a:r>
              <a:rPr dirty="0" sz="3000" spc="-275">
                <a:latin typeface="Arial MT"/>
                <a:cs typeface="Arial MT"/>
              </a:rPr>
              <a:t>với  </a:t>
            </a:r>
            <a:r>
              <a:rPr dirty="0" sz="3000" spc="-5">
                <a:latin typeface="Arial MT"/>
                <a:cs typeface="Arial MT"/>
              </a:rPr>
              <a:t>fil</a:t>
            </a:r>
            <a:r>
              <a:rPr dirty="0" sz="3000">
                <a:latin typeface="Arial MT"/>
                <a:cs typeface="Arial MT"/>
              </a:rPr>
              <a:t>e</a:t>
            </a:r>
            <a:r>
              <a:rPr dirty="0" sz="3000" spc="-10">
                <a:latin typeface="Arial MT"/>
                <a:cs typeface="Arial MT"/>
              </a:rPr>
              <a:t> </a:t>
            </a:r>
            <a:r>
              <a:rPr dirty="0" sz="3000" spc="-1205">
                <a:latin typeface="Arial MT"/>
                <a:cs typeface="Arial MT"/>
              </a:rPr>
              <a:t>đố</a:t>
            </a:r>
            <a:r>
              <a:rPr dirty="0" sz="3000" spc="-270">
                <a:latin typeface="Arial MT"/>
                <a:cs typeface="Arial MT"/>
              </a:rPr>
              <a:t>i</a:t>
            </a:r>
            <a:r>
              <a:rPr dirty="0" sz="3000" spc="-5">
                <a:latin typeface="Arial MT"/>
                <a:cs typeface="Arial MT"/>
              </a:rPr>
              <a:t> </a:t>
            </a:r>
            <a:r>
              <a:rPr dirty="0" sz="3000" spc="-430">
                <a:latin typeface="Arial MT"/>
                <a:cs typeface="Arial MT"/>
              </a:rPr>
              <a:t>tượn</a:t>
            </a:r>
            <a:r>
              <a:rPr dirty="0" sz="3000" spc="-335">
                <a:latin typeface="Arial MT"/>
                <a:cs typeface="Arial MT"/>
              </a:rPr>
              <a:t>g</a:t>
            </a:r>
            <a:r>
              <a:rPr dirty="0" sz="3000" spc="-10">
                <a:latin typeface="Arial MT"/>
                <a:cs typeface="Arial MT"/>
              </a:rPr>
              <a:t> </a:t>
            </a:r>
            <a:r>
              <a:rPr dirty="0" sz="3000" spc="-1340">
                <a:latin typeface="Arial MT"/>
                <a:cs typeface="Arial MT"/>
              </a:rPr>
              <a:t>đ</a:t>
            </a:r>
            <a:r>
              <a:rPr dirty="0" sz="3000" spc="-1335">
                <a:latin typeface="Arial MT"/>
                <a:cs typeface="Arial MT"/>
              </a:rPr>
              <a:t>ể</a:t>
            </a:r>
            <a:r>
              <a:rPr dirty="0" sz="3000" spc="-5">
                <a:latin typeface="Arial MT"/>
                <a:cs typeface="Arial MT"/>
              </a:rPr>
              <a:t> phá</a:t>
            </a:r>
            <a:r>
              <a:rPr dirty="0" sz="3000">
                <a:latin typeface="Arial MT"/>
                <a:cs typeface="Arial MT"/>
              </a:rPr>
              <a:t>t</a:t>
            </a:r>
            <a:r>
              <a:rPr dirty="0" sz="3000" spc="-5">
                <a:latin typeface="Arial MT"/>
                <a:cs typeface="Arial MT"/>
              </a:rPr>
              <a:t> </a:t>
            </a:r>
            <a:r>
              <a:rPr dirty="0" sz="3000" spc="-345">
                <a:latin typeface="Arial MT"/>
                <a:cs typeface="Arial MT"/>
              </a:rPr>
              <a:t>hiệ</a:t>
            </a:r>
            <a:r>
              <a:rPr dirty="0" sz="3000" spc="-320">
                <a:latin typeface="Arial MT"/>
                <a:cs typeface="Arial MT"/>
              </a:rPr>
              <a:t>n</a:t>
            </a:r>
            <a:r>
              <a:rPr dirty="0" sz="3000" spc="-5">
                <a:latin typeface="Arial MT"/>
                <a:cs typeface="Arial MT"/>
              </a:rPr>
              <a:t> </a:t>
            </a:r>
            <a:r>
              <a:rPr dirty="0" sz="3000">
                <a:latin typeface="Arial MT"/>
                <a:cs typeface="Arial MT"/>
              </a:rPr>
              <a:t>ra</a:t>
            </a:r>
            <a:r>
              <a:rPr dirty="0" sz="3000" spc="-5">
                <a:latin typeface="Arial MT"/>
                <a:cs typeface="Arial MT"/>
              </a:rPr>
              <a:t> </a:t>
            </a:r>
            <a:r>
              <a:rPr dirty="0" sz="3000">
                <a:latin typeface="Arial MT"/>
                <a:cs typeface="Arial MT"/>
              </a:rPr>
              <a:t>virus</a:t>
            </a:r>
            <a:endParaRPr sz="300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210312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回</a:t>
            </a:r>
            <a:r>
              <a:rPr dirty="0" sz="6400" spc="-5">
                <a:latin typeface="MS PGothic"/>
                <a:cs typeface="MS PGothic"/>
              </a:rPr>
              <a:t>答</a:t>
            </a:r>
            <a:r>
              <a:rPr dirty="0" sz="6400"/>
              <a:t>4</a:t>
            </a:r>
            <a:endParaRPr sz="6400">
              <a:latin typeface="MS PGothic"/>
              <a:cs typeface="MS PGothic"/>
            </a:endParaRPr>
          </a:p>
        </p:txBody>
      </p:sp>
      <p:sp>
        <p:nvSpPr>
          <p:cNvPr id="9" name="object 9"/>
          <p:cNvSpPr txBox="1"/>
          <p:nvPr/>
        </p:nvSpPr>
        <p:spPr>
          <a:xfrm>
            <a:off x="545251" y="2312644"/>
            <a:ext cx="12204700" cy="4707255"/>
          </a:xfrm>
          <a:prstGeom prst="rect">
            <a:avLst/>
          </a:prstGeom>
        </p:spPr>
        <p:txBody>
          <a:bodyPr wrap="square" lIns="0" tIns="12700" rIns="0" bIns="0" rtlCol="0" vert="horz">
            <a:spAutoFit/>
          </a:bodyPr>
          <a:lstStyle/>
          <a:p>
            <a:pPr marL="101600">
              <a:lnSpc>
                <a:spcPct val="100000"/>
              </a:lnSpc>
              <a:spcBef>
                <a:spcPts val="100"/>
              </a:spcBef>
            </a:pPr>
            <a:r>
              <a:rPr dirty="0" sz="3200" spc="-5">
                <a:latin typeface="MS PGothic"/>
                <a:cs typeface="MS PGothic"/>
              </a:rPr>
              <a:t>ウイルス対策ソフトのパターンマッチング方式を説明したものはどれか。</a:t>
            </a:r>
            <a:endParaRPr sz="3200">
              <a:latin typeface="MS PGothic"/>
              <a:cs typeface="MS PGothic"/>
            </a:endParaRPr>
          </a:p>
          <a:p>
            <a:pPr>
              <a:lnSpc>
                <a:spcPct val="100000"/>
              </a:lnSpc>
              <a:spcBef>
                <a:spcPts val="55"/>
              </a:spcBef>
            </a:pPr>
            <a:endParaRPr sz="4000">
              <a:latin typeface="MS PGothic"/>
              <a:cs typeface="MS PGothic"/>
            </a:endParaRPr>
          </a:p>
          <a:p>
            <a:pPr marL="558800" marR="223520" indent="-546735">
              <a:lnSpc>
                <a:spcPct val="114999"/>
              </a:lnSpc>
              <a:buFont typeface="Arial MT"/>
              <a:buAutoNum type="arabicPeriod"/>
              <a:tabLst>
                <a:tab pos="558800" algn="l"/>
                <a:tab pos="559435" algn="l"/>
              </a:tabLst>
            </a:pPr>
            <a:r>
              <a:rPr dirty="0" sz="3000">
                <a:latin typeface="MS PGothic"/>
                <a:cs typeface="MS PGothic"/>
              </a:rPr>
              <a:t>感染前のファイルと感染後のファイルを比較し、ファイルに変更が加わっ </a:t>
            </a:r>
            <a:r>
              <a:rPr dirty="0" sz="3000" spc="-5">
                <a:latin typeface="MS PGothic"/>
                <a:cs typeface="MS PGothic"/>
              </a:rPr>
              <a:t>たかどうかを調べてウイルスを検出する。</a:t>
            </a:r>
            <a:endParaRPr sz="3000">
              <a:latin typeface="MS PGothic"/>
              <a:cs typeface="MS PGothic"/>
            </a:endParaRPr>
          </a:p>
          <a:p>
            <a:pPr marL="558800" indent="-546735">
              <a:lnSpc>
                <a:spcPct val="100000"/>
              </a:lnSpc>
              <a:spcBef>
                <a:spcPts val="1540"/>
              </a:spcBef>
              <a:buFont typeface="Arial MT"/>
              <a:buAutoNum type="arabicPeriod"/>
              <a:tabLst>
                <a:tab pos="558800" algn="l"/>
                <a:tab pos="559435" algn="l"/>
              </a:tabLst>
            </a:pPr>
            <a:r>
              <a:rPr dirty="0" sz="3000">
                <a:solidFill>
                  <a:srgbClr val="C82506"/>
                </a:solidFill>
                <a:latin typeface="MS PGothic"/>
                <a:cs typeface="MS PGothic"/>
              </a:rPr>
              <a:t>既知ウイルスのシグネチャと比較して、ウイルスを検出する。</a:t>
            </a:r>
            <a:endParaRPr sz="3000">
              <a:latin typeface="MS PGothic"/>
              <a:cs typeface="MS PGothic"/>
            </a:endParaRPr>
          </a:p>
          <a:p>
            <a:pPr marL="558800" marR="2024380" indent="-546735">
              <a:lnSpc>
                <a:spcPct val="114999"/>
              </a:lnSpc>
              <a:spcBef>
                <a:spcPts val="1000"/>
              </a:spcBef>
              <a:buFont typeface="Arial MT"/>
              <a:buAutoNum type="arabicPeriod"/>
              <a:tabLst>
                <a:tab pos="558800" algn="l"/>
                <a:tab pos="559435" algn="l"/>
              </a:tabLst>
            </a:pPr>
            <a:r>
              <a:rPr dirty="0" sz="3000" spc="-5">
                <a:latin typeface="MS PGothic"/>
                <a:cs typeface="MS PGothic"/>
              </a:rPr>
              <a:t>システム内でのウイルスに起因する異常現象を監視すること </a:t>
            </a:r>
            <a:r>
              <a:rPr dirty="0" sz="3000" spc="-5">
                <a:latin typeface="MS PGothic"/>
                <a:cs typeface="MS PGothic"/>
              </a:rPr>
              <a:t>によって、ウイルスを検出する。</a:t>
            </a:r>
            <a:endParaRPr sz="3000">
              <a:latin typeface="MS PGothic"/>
              <a:cs typeface="MS PGothic"/>
            </a:endParaRPr>
          </a:p>
          <a:p>
            <a:pPr marL="558800" indent="-546735">
              <a:lnSpc>
                <a:spcPct val="100000"/>
              </a:lnSpc>
              <a:spcBef>
                <a:spcPts val="1540"/>
              </a:spcBef>
              <a:buFont typeface="Arial MT"/>
              <a:buAutoNum type="arabicPeriod"/>
              <a:tabLst>
                <a:tab pos="558800" algn="l"/>
                <a:tab pos="559435" algn="l"/>
              </a:tabLst>
            </a:pPr>
            <a:r>
              <a:rPr dirty="0" sz="3000" spc="-5">
                <a:latin typeface="MS PGothic"/>
                <a:cs typeface="MS PGothic"/>
              </a:rPr>
              <a:t>ファイルのチェックサムと照合して、ウイルスを検出する。</a:t>
            </a:r>
            <a:endParaRPr sz="3000">
              <a:latin typeface="MS PGothic"/>
              <a:cs typeface="MS PGothic"/>
            </a:endParaRPr>
          </a:p>
        </p:txBody>
      </p:sp>
      <p:sp>
        <p:nvSpPr>
          <p:cNvPr id="10" name="object 10"/>
          <p:cNvSpPr/>
          <p:nvPr/>
        </p:nvSpPr>
        <p:spPr>
          <a:xfrm>
            <a:off x="319425" y="5131599"/>
            <a:ext cx="743585" cy="723900"/>
          </a:xfrm>
          <a:custGeom>
            <a:avLst/>
            <a:gdLst/>
            <a:ahLst/>
            <a:cxnLst/>
            <a:rect l="l" t="t" r="r" b="b"/>
            <a:pathLst>
              <a:path w="743585" h="723900">
                <a:moveTo>
                  <a:pt x="0" y="361949"/>
                </a:moveTo>
                <a:lnTo>
                  <a:pt x="2894" y="316547"/>
                </a:lnTo>
                <a:lnTo>
                  <a:pt x="11347" y="272828"/>
                </a:lnTo>
                <a:lnTo>
                  <a:pt x="25009" y="231131"/>
                </a:lnTo>
                <a:lnTo>
                  <a:pt x="43532" y="191795"/>
                </a:lnTo>
                <a:lnTo>
                  <a:pt x="66569" y="155160"/>
                </a:lnTo>
                <a:lnTo>
                  <a:pt x="93770" y="121564"/>
                </a:lnTo>
                <a:lnTo>
                  <a:pt x="124788" y="91347"/>
                </a:lnTo>
                <a:lnTo>
                  <a:pt x="159275" y="64849"/>
                </a:lnTo>
                <a:lnTo>
                  <a:pt x="196882" y="42408"/>
                </a:lnTo>
                <a:lnTo>
                  <a:pt x="237261" y="24363"/>
                </a:lnTo>
                <a:lnTo>
                  <a:pt x="280064" y="11054"/>
                </a:lnTo>
                <a:lnTo>
                  <a:pt x="324943" y="2820"/>
                </a:lnTo>
                <a:lnTo>
                  <a:pt x="371549" y="0"/>
                </a:lnTo>
                <a:lnTo>
                  <a:pt x="420388" y="3138"/>
                </a:lnTo>
                <a:lnTo>
                  <a:pt x="467975" y="12400"/>
                </a:lnTo>
                <a:lnTo>
                  <a:pt x="513736" y="27551"/>
                </a:lnTo>
                <a:lnTo>
                  <a:pt x="557091" y="48359"/>
                </a:lnTo>
                <a:lnTo>
                  <a:pt x="597463" y="74591"/>
                </a:lnTo>
                <a:lnTo>
                  <a:pt x="634275" y="106012"/>
                </a:lnTo>
                <a:lnTo>
                  <a:pt x="666530" y="141873"/>
                </a:lnTo>
                <a:lnTo>
                  <a:pt x="693457" y="181203"/>
                </a:lnTo>
                <a:lnTo>
                  <a:pt x="714817" y="223437"/>
                </a:lnTo>
                <a:lnTo>
                  <a:pt x="730370" y="268015"/>
                </a:lnTo>
                <a:lnTo>
                  <a:pt x="739877" y="314373"/>
                </a:lnTo>
                <a:lnTo>
                  <a:pt x="743099" y="361949"/>
                </a:lnTo>
                <a:lnTo>
                  <a:pt x="740205" y="407352"/>
                </a:lnTo>
                <a:lnTo>
                  <a:pt x="731752" y="451071"/>
                </a:lnTo>
                <a:lnTo>
                  <a:pt x="718090" y="492768"/>
                </a:lnTo>
                <a:lnTo>
                  <a:pt x="699567" y="532104"/>
                </a:lnTo>
                <a:lnTo>
                  <a:pt x="676530" y="568739"/>
                </a:lnTo>
                <a:lnTo>
                  <a:pt x="649329" y="602335"/>
                </a:lnTo>
                <a:lnTo>
                  <a:pt x="618311" y="632552"/>
                </a:lnTo>
                <a:lnTo>
                  <a:pt x="583824" y="659050"/>
                </a:lnTo>
                <a:lnTo>
                  <a:pt x="546217" y="681491"/>
                </a:lnTo>
                <a:lnTo>
                  <a:pt x="505838" y="699536"/>
                </a:lnTo>
                <a:lnTo>
                  <a:pt x="463035" y="712845"/>
                </a:lnTo>
                <a:lnTo>
                  <a:pt x="418156" y="721079"/>
                </a:lnTo>
                <a:lnTo>
                  <a:pt x="371549" y="723899"/>
                </a:lnTo>
                <a:lnTo>
                  <a:pt x="324943" y="721079"/>
                </a:lnTo>
                <a:lnTo>
                  <a:pt x="280064" y="712845"/>
                </a:lnTo>
                <a:lnTo>
                  <a:pt x="237261" y="699536"/>
                </a:lnTo>
                <a:lnTo>
                  <a:pt x="196882" y="681491"/>
                </a:lnTo>
                <a:lnTo>
                  <a:pt x="159275" y="659050"/>
                </a:lnTo>
                <a:lnTo>
                  <a:pt x="124788" y="632552"/>
                </a:lnTo>
                <a:lnTo>
                  <a:pt x="93770" y="602335"/>
                </a:lnTo>
                <a:lnTo>
                  <a:pt x="66569" y="568739"/>
                </a:lnTo>
                <a:lnTo>
                  <a:pt x="43532" y="532104"/>
                </a:lnTo>
                <a:lnTo>
                  <a:pt x="25009" y="492768"/>
                </a:lnTo>
                <a:lnTo>
                  <a:pt x="11347" y="451071"/>
                </a:lnTo>
                <a:lnTo>
                  <a:pt x="2894" y="407352"/>
                </a:lnTo>
                <a:lnTo>
                  <a:pt x="0" y="361949"/>
                </a:lnTo>
                <a:close/>
              </a:path>
            </a:pathLst>
          </a:custGeom>
          <a:ln w="28574">
            <a:solidFill>
              <a:srgbClr val="C82506"/>
            </a:solidFill>
          </a:ln>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210312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回</a:t>
            </a:r>
            <a:r>
              <a:rPr dirty="0" sz="6400" spc="-5">
                <a:latin typeface="MS PGothic"/>
                <a:cs typeface="MS PGothic"/>
              </a:rPr>
              <a:t>答</a:t>
            </a:r>
            <a:r>
              <a:rPr dirty="0" sz="6400"/>
              <a:t>4</a:t>
            </a:r>
            <a:endParaRPr sz="6400">
              <a:latin typeface="MS PGothic"/>
              <a:cs typeface="MS PGothic"/>
            </a:endParaRPr>
          </a:p>
        </p:txBody>
      </p:sp>
      <p:sp>
        <p:nvSpPr>
          <p:cNvPr id="9" name="object 9"/>
          <p:cNvSpPr txBox="1">
            <a:spLocks noGrp="1"/>
          </p:cNvSpPr>
          <p:nvPr>
            <p:ph type="body" idx="1"/>
          </p:nvPr>
        </p:nvSpPr>
        <p:spPr>
          <a:prstGeom prst="rect"/>
        </p:spPr>
        <p:txBody>
          <a:bodyPr wrap="square" lIns="0" tIns="12700" rIns="0" bIns="0" rtlCol="0" vert="horz">
            <a:spAutoFit/>
          </a:bodyPr>
          <a:lstStyle/>
          <a:p>
            <a:pPr marL="452120" marR="280035">
              <a:lnSpc>
                <a:spcPct val="114999"/>
              </a:lnSpc>
              <a:spcBef>
                <a:spcPts val="100"/>
              </a:spcBef>
            </a:pPr>
            <a:r>
              <a:rPr dirty="0" spc="-5"/>
              <a:t>Chọn </a:t>
            </a:r>
            <a:r>
              <a:rPr dirty="0" spc="-10"/>
              <a:t>phương </a:t>
            </a:r>
            <a:r>
              <a:rPr dirty="0" spc="-5"/>
              <a:t>án </a:t>
            </a:r>
            <a:r>
              <a:rPr dirty="0" spc="-10"/>
              <a:t>giải </a:t>
            </a:r>
            <a:r>
              <a:rPr dirty="0" spc="-5"/>
              <a:t>thích về </a:t>
            </a:r>
            <a:r>
              <a:rPr dirty="0" spc="-10"/>
              <a:t>phương </a:t>
            </a:r>
            <a:r>
              <a:rPr dirty="0" spc="-5"/>
              <a:t>thức so sánh mẫu của </a:t>
            </a:r>
            <a:r>
              <a:rPr dirty="0" spc="-875"/>
              <a:t> </a:t>
            </a:r>
            <a:r>
              <a:rPr dirty="0" spc="-10"/>
              <a:t>phần</a:t>
            </a:r>
            <a:r>
              <a:rPr dirty="0" spc="-15"/>
              <a:t> </a:t>
            </a:r>
            <a:r>
              <a:rPr dirty="0" spc="-5"/>
              <a:t>mềm </a:t>
            </a:r>
            <a:r>
              <a:rPr dirty="0" spc="-10"/>
              <a:t>diệt </a:t>
            </a:r>
            <a:r>
              <a:rPr dirty="0" spc="-5"/>
              <a:t>virus?</a:t>
            </a:r>
          </a:p>
          <a:p>
            <a:pPr marL="350520">
              <a:lnSpc>
                <a:spcPct val="100000"/>
              </a:lnSpc>
              <a:spcBef>
                <a:spcPts val="5"/>
              </a:spcBef>
            </a:pPr>
            <a:endParaRPr sz="4500"/>
          </a:p>
          <a:p>
            <a:pPr marL="909319" marR="5080" indent="-546735">
              <a:lnSpc>
                <a:spcPct val="114999"/>
              </a:lnSpc>
              <a:spcBef>
                <a:spcPts val="5"/>
              </a:spcBef>
              <a:buAutoNum type="arabicPeriod"/>
              <a:tabLst>
                <a:tab pos="909319" algn="l"/>
                <a:tab pos="909955" algn="l"/>
              </a:tabLst>
            </a:pPr>
            <a:r>
              <a:rPr dirty="0" sz="3000" spc="-10" b="0">
                <a:latin typeface="Arial MT"/>
                <a:cs typeface="Arial MT"/>
              </a:rPr>
              <a:t>Phá</a:t>
            </a:r>
            <a:r>
              <a:rPr dirty="0" sz="3000" b="0">
                <a:latin typeface="Arial MT"/>
                <a:cs typeface="Arial MT"/>
              </a:rPr>
              <a:t>t</a:t>
            </a:r>
            <a:r>
              <a:rPr dirty="0" sz="3000" spc="-10" b="0">
                <a:latin typeface="Arial MT"/>
                <a:cs typeface="Arial MT"/>
              </a:rPr>
              <a:t> </a:t>
            </a:r>
            <a:r>
              <a:rPr dirty="0" sz="3000" spc="-345" b="0">
                <a:latin typeface="Arial MT"/>
                <a:cs typeface="Arial MT"/>
              </a:rPr>
              <a:t>hiệ</a:t>
            </a:r>
            <a:r>
              <a:rPr dirty="0" sz="3000" spc="-320" b="0">
                <a:latin typeface="Arial MT"/>
                <a:cs typeface="Arial MT"/>
              </a:rPr>
              <a:t>n</a:t>
            </a:r>
            <a:r>
              <a:rPr dirty="0" sz="3000" spc="-5" b="0">
                <a:latin typeface="Arial MT"/>
                <a:cs typeface="Arial MT"/>
              </a:rPr>
              <a:t> </a:t>
            </a:r>
            <a:r>
              <a:rPr dirty="0" sz="3000" b="0">
                <a:latin typeface="Arial MT"/>
                <a:cs typeface="Arial MT"/>
              </a:rPr>
              <a:t>virus</a:t>
            </a:r>
            <a:r>
              <a:rPr dirty="0" sz="3000" spc="-5" b="0">
                <a:latin typeface="Arial MT"/>
                <a:cs typeface="Arial MT"/>
              </a:rPr>
              <a:t> </a:t>
            </a:r>
            <a:r>
              <a:rPr dirty="0" sz="3000" spc="-360" b="0">
                <a:latin typeface="Arial MT"/>
                <a:cs typeface="Arial MT"/>
              </a:rPr>
              <a:t>bằn</a:t>
            </a:r>
            <a:r>
              <a:rPr dirty="0" sz="3000" spc="-280" b="0">
                <a:latin typeface="Arial MT"/>
                <a:cs typeface="Arial MT"/>
              </a:rPr>
              <a:t>g</a:t>
            </a:r>
            <a:r>
              <a:rPr dirty="0" sz="3000" spc="-5" b="0">
                <a:latin typeface="Arial MT"/>
                <a:cs typeface="Arial MT"/>
              </a:rPr>
              <a:t> </a:t>
            </a:r>
            <a:r>
              <a:rPr dirty="0" sz="3000" b="0">
                <a:latin typeface="Arial MT"/>
                <a:cs typeface="Arial MT"/>
              </a:rPr>
              <a:t>cách</a:t>
            </a:r>
            <a:r>
              <a:rPr dirty="0" sz="3000" spc="-5" b="0">
                <a:latin typeface="Arial MT"/>
                <a:cs typeface="Arial MT"/>
              </a:rPr>
              <a:t> </a:t>
            </a:r>
            <a:r>
              <a:rPr dirty="0" sz="3000" b="0">
                <a:latin typeface="Arial MT"/>
                <a:cs typeface="Arial MT"/>
              </a:rPr>
              <a:t>so</a:t>
            </a:r>
            <a:r>
              <a:rPr dirty="0" sz="3000" spc="-5" b="0">
                <a:latin typeface="Arial MT"/>
                <a:cs typeface="Arial MT"/>
              </a:rPr>
              <a:t> </a:t>
            </a:r>
            <a:r>
              <a:rPr dirty="0" sz="3000" b="0">
                <a:latin typeface="Arial MT"/>
                <a:cs typeface="Arial MT"/>
              </a:rPr>
              <a:t>sánh</a:t>
            </a:r>
            <a:r>
              <a:rPr dirty="0" sz="3000" spc="-5" b="0">
                <a:latin typeface="Arial MT"/>
                <a:cs typeface="Arial MT"/>
              </a:rPr>
              <a:t> </a:t>
            </a:r>
            <a:r>
              <a:rPr dirty="0" sz="3000" b="0">
                <a:latin typeface="Arial MT"/>
                <a:cs typeface="Arial MT"/>
              </a:rPr>
              <a:t>các</a:t>
            </a:r>
            <a:r>
              <a:rPr dirty="0" sz="3000" spc="-5" b="0">
                <a:latin typeface="Arial MT"/>
                <a:cs typeface="Arial MT"/>
              </a:rPr>
              <a:t> fil</a:t>
            </a:r>
            <a:r>
              <a:rPr dirty="0" sz="3000" b="0">
                <a:latin typeface="Arial MT"/>
                <a:cs typeface="Arial MT"/>
              </a:rPr>
              <a:t>e</a:t>
            </a:r>
            <a:r>
              <a:rPr dirty="0" sz="3000" spc="-10" b="0">
                <a:latin typeface="Arial MT"/>
                <a:cs typeface="Arial MT"/>
              </a:rPr>
              <a:t> </a:t>
            </a:r>
            <a:r>
              <a:rPr dirty="0" sz="3000" spc="-430" b="0">
                <a:latin typeface="Arial MT"/>
                <a:cs typeface="Arial MT"/>
              </a:rPr>
              <a:t>trướ</a:t>
            </a:r>
            <a:r>
              <a:rPr dirty="0" sz="3000" spc="-330" b="0">
                <a:latin typeface="Arial MT"/>
                <a:cs typeface="Arial MT"/>
              </a:rPr>
              <a:t>c</a:t>
            </a:r>
            <a:r>
              <a:rPr dirty="0" sz="3000" spc="-10" b="0">
                <a:latin typeface="Arial MT"/>
                <a:cs typeface="Arial MT"/>
              </a:rPr>
              <a:t> </a:t>
            </a:r>
            <a:r>
              <a:rPr dirty="0" sz="3000" b="0">
                <a:latin typeface="Arial MT"/>
                <a:cs typeface="Arial MT"/>
              </a:rPr>
              <a:t>khi</a:t>
            </a:r>
            <a:r>
              <a:rPr dirty="0" sz="3000" spc="-5" b="0">
                <a:latin typeface="Arial MT"/>
                <a:cs typeface="Arial MT"/>
              </a:rPr>
              <a:t> lâ</a:t>
            </a:r>
            <a:r>
              <a:rPr dirty="0" sz="3000" b="0">
                <a:latin typeface="Arial MT"/>
                <a:cs typeface="Arial MT"/>
              </a:rPr>
              <a:t>y</a:t>
            </a:r>
            <a:r>
              <a:rPr dirty="0" sz="3000" spc="-5" b="0">
                <a:latin typeface="Arial MT"/>
                <a:cs typeface="Arial MT"/>
              </a:rPr>
              <a:t> </a:t>
            </a:r>
            <a:r>
              <a:rPr dirty="0" sz="3000" spc="-254" b="0">
                <a:latin typeface="Arial MT"/>
                <a:cs typeface="Arial MT"/>
              </a:rPr>
              <a:t>nhiễ</a:t>
            </a:r>
            <a:r>
              <a:rPr dirty="0" sz="3000" spc="-355" b="0">
                <a:latin typeface="Arial MT"/>
                <a:cs typeface="Arial MT"/>
              </a:rPr>
              <a:t>m</a:t>
            </a:r>
            <a:r>
              <a:rPr dirty="0" sz="3000" spc="-5" b="0">
                <a:latin typeface="Arial MT"/>
                <a:cs typeface="Arial MT"/>
              </a:rPr>
              <a:t> </a:t>
            </a:r>
            <a:r>
              <a:rPr dirty="0" sz="3000" b="0">
                <a:latin typeface="Arial MT"/>
                <a:cs typeface="Arial MT"/>
              </a:rPr>
              <a:t>và</a:t>
            </a:r>
            <a:r>
              <a:rPr dirty="0" sz="3000" spc="-5" b="0">
                <a:latin typeface="Arial MT"/>
                <a:cs typeface="Arial MT"/>
              </a:rPr>
              <a:t> </a:t>
            </a:r>
            <a:r>
              <a:rPr dirty="0" sz="3000" b="0">
                <a:latin typeface="Arial MT"/>
                <a:cs typeface="Arial MT"/>
              </a:rPr>
              <a:t>sau  </a:t>
            </a:r>
            <a:r>
              <a:rPr dirty="0" sz="3000" b="0">
                <a:latin typeface="Arial MT"/>
                <a:cs typeface="Arial MT"/>
              </a:rPr>
              <a:t>khi </a:t>
            </a:r>
            <a:r>
              <a:rPr dirty="0" sz="3000" spc="-5" b="0">
                <a:latin typeface="Arial MT"/>
                <a:cs typeface="Arial MT"/>
              </a:rPr>
              <a:t>lây </a:t>
            </a:r>
            <a:r>
              <a:rPr dirty="0" sz="3000" spc="-275" b="0">
                <a:latin typeface="Arial MT"/>
                <a:cs typeface="Arial MT"/>
              </a:rPr>
              <a:t>nhiễm</a:t>
            </a:r>
            <a:r>
              <a:rPr dirty="0" sz="3000" spc="-270" b="0">
                <a:latin typeface="Arial MT"/>
                <a:cs typeface="Arial MT"/>
              </a:rPr>
              <a:t> </a:t>
            </a:r>
            <a:r>
              <a:rPr dirty="0" sz="3000" spc="-1335" b="0">
                <a:latin typeface="Arial MT"/>
                <a:cs typeface="Arial MT"/>
              </a:rPr>
              <a:t>để</a:t>
            </a:r>
            <a:r>
              <a:rPr dirty="0" sz="3000" spc="-5" b="0">
                <a:latin typeface="Arial MT"/>
                <a:cs typeface="Arial MT"/>
              </a:rPr>
              <a:t> </a:t>
            </a:r>
            <a:r>
              <a:rPr dirty="0" sz="3000" b="0">
                <a:latin typeface="Arial MT"/>
                <a:cs typeface="Arial MT"/>
              </a:rPr>
              <a:t>xem </a:t>
            </a:r>
            <a:r>
              <a:rPr dirty="0" sz="3000" spc="-340" b="0">
                <a:latin typeface="Arial MT"/>
                <a:cs typeface="Arial MT"/>
              </a:rPr>
              <a:t>liệu</a:t>
            </a:r>
            <a:r>
              <a:rPr dirty="0" sz="3000" spc="-335" b="0">
                <a:latin typeface="Arial MT"/>
                <a:cs typeface="Arial MT"/>
              </a:rPr>
              <a:t> </a:t>
            </a:r>
            <a:r>
              <a:rPr dirty="0" sz="3000" b="0">
                <a:latin typeface="Arial MT"/>
                <a:cs typeface="Arial MT"/>
              </a:rPr>
              <a:t>có </a:t>
            </a:r>
            <a:r>
              <a:rPr dirty="0" sz="3000" spc="-450" b="0">
                <a:latin typeface="Arial MT"/>
                <a:cs typeface="Arial MT"/>
              </a:rPr>
              <a:t>bất</a:t>
            </a:r>
            <a:r>
              <a:rPr dirty="0" sz="3000" spc="-70" b="0">
                <a:latin typeface="Arial MT"/>
                <a:cs typeface="Arial MT"/>
              </a:rPr>
              <a:t> </a:t>
            </a:r>
            <a:r>
              <a:rPr dirty="0" sz="3000" spc="-750" b="0">
                <a:latin typeface="Arial MT"/>
                <a:cs typeface="Arial MT"/>
              </a:rPr>
              <a:t>kỳ</a:t>
            </a:r>
            <a:r>
              <a:rPr dirty="0" sz="3000" spc="-665" b="0">
                <a:latin typeface="Arial MT"/>
                <a:cs typeface="Arial MT"/>
              </a:rPr>
              <a:t> </a:t>
            </a:r>
            <a:r>
              <a:rPr dirty="0" sz="3000" spc="-5" b="0">
                <a:latin typeface="Arial MT"/>
                <a:cs typeface="Arial MT"/>
              </a:rPr>
              <a:t>thay </a:t>
            </a:r>
            <a:r>
              <a:rPr dirty="0" sz="3000" spc="-894" b="0">
                <a:latin typeface="Arial MT"/>
                <a:cs typeface="Arial MT"/>
              </a:rPr>
              <a:t>đổi</a:t>
            </a:r>
            <a:r>
              <a:rPr dirty="0" sz="3000" b="0">
                <a:latin typeface="Arial MT"/>
                <a:cs typeface="Arial MT"/>
              </a:rPr>
              <a:t> </a:t>
            </a:r>
            <a:r>
              <a:rPr dirty="0" sz="3000" spc="-5" b="0">
                <a:latin typeface="Arial MT"/>
                <a:cs typeface="Arial MT"/>
              </a:rPr>
              <a:t>nào </a:t>
            </a:r>
            <a:r>
              <a:rPr dirty="0" sz="3000" spc="-844" b="0">
                <a:latin typeface="Arial MT"/>
                <a:cs typeface="Arial MT"/>
              </a:rPr>
              <a:t>được</a:t>
            </a:r>
            <a:r>
              <a:rPr dirty="0" sz="3000" spc="-5" b="0">
                <a:latin typeface="Arial MT"/>
                <a:cs typeface="Arial MT"/>
              </a:rPr>
              <a:t> </a:t>
            </a:r>
            <a:r>
              <a:rPr dirty="0" sz="3000" spc="-254" b="0">
                <a:latin typeface="Arial MT"/>
                <a:cs typeface="Arial MT"/>
              </a:rPr>
              <a:t>thực </a:t>
            </a:r>
            <a:r>
              <a:rPr dirty="0" sz="3000" spc="-340" b="0">
                <a:latin typeface="Arial MT"/>
                <a:cs typeface="Arial MT"/>
              </a:rPr>
              <a:t>hiện</a:t>
            </a:r>
            <a:r>
              <a:rPr dirty="0" sz="3000" spc="150" b="0">
                <a:latin typeface="Arial MT"/>
                <a:cs typeface="Arial MT"/>
              </a:rPr>
              <a:t> </a:t>
            </a:r>
            <a:r>
              <a:rPr dirty="0" sz="3000" spc="-894" b="0">
                <a:latin typeface="Arial MT"/>
                <a:cs typeface="Arial MT"/>
              </a:rPr>
              <a:t>đối </a:t>
            </a:r>
            <a:r>
              <a:rPr dirty="0" sz="3000" spc="-819" b="0">
                <a:latin typeface="Arial MT"/>
                <a:cs typeface="Arial MT"/>
              </a:rPr>
              <a:t> </a:t>
            </a:r>
            <a:r>
              <a:rPr dirty="0" sz="3000" spc="-345" b="0">
                <a:latin typeface="Arial MT"/>
                <a:cs typeface="Arial MT"/>
              </a:rPr>
              <a:t>với</a:t>
            </a:r>
            <a:r>
              <a:rPr dirty="0" sz="3000" spc="-5" b="0">
                <a:latin typeface="Arial MT"/>
                <a:cs typeface="Arial MT"/>
              </a:rPr>
              <a:t> </a:t>
            </a:r>
            <a:r>
              <a:rPr dirty="0" sz="3000" b="0">
                <a:latin typeface="Arial MT"/>
                <a:cs typeface="Arial MT"/>
              </a:rPr>
              <a:t>các</a:t>
            </a:r>
            <a:r>
              <a:rPr dirty="0" sz="3000" spc="-5" b="0">
                <a:latin typeface="Arial MT"/>
                <a:cs typeface="Arial MT"/>
              </a:rPr>
              <a:t> </a:t>
            </a:r>
            <a:r>
              <a:rPr dirty="0" sz="3000" spc="-470" b="0">
                <a:latin typeface="Arial MT"/>
                <a:cs typeface="Arial MT"/>
              </a:rPr>
              <a:t>tệ</a:t>
            </a:r>
            <a:r>
              <a:rPr dirty="0" sz="3000" spc="-405" b="0">
                <a:latin typeface="Arial MT"/>
                <a:cs typeface="Arial MT"/>
              </a:rPr>
              <a:t>p</a:t>
            </a:r>
            <a:r>
              <a:rPr dirty="0" sz="3000" spc="-10" b="0">
                <a:latin typeface="Arial MT"/>
                <a:cs typeface="Arial MT"/>
              </a:rPr>
              <a:t> </a:t>
            </a:r>
            <a:r>
              <a:rPr dirty="0" sz="3000" spc="-5" b="0">
                <a:latin typeface="Arial MT"/>
                <a:cs typeface="Arial MT"/>
              </a:rPr>
              <a:t>ha</a:t>
            </a:r>
            <a:r>
              <a:rPr dirty="0" sz="3000" b="0">
                <a:latin typeface="Arial MT"/>
                <a:cs typeface="Arial MT"/>
              </a:rPr>
              <a:t>y</a:t>
            </a:r>
            <a:r>
              <a:rPr dirty="0" sz="3000" spc="-5" b="0">
                <a:latin typeface="Arial MT"/>
                <a:cs typeface="Arial MT"/>
              </a:rPr>
              <a:t> </a:t>
            </a:r>
            <a:r>
              <a:rPr dirty="0" sz="3000" b="0">
                <a:latin typeface="Arial MT"/>
                <a:cs typeface="Arial MT"/>
              </a:rPr>
              <a:t>không.</a:t>
            </a:r>
            <a:endParaRPr sz="3000">
              <a:latin typeface="Arial MT"/>
              <a:cs typeface="Arial MT"/>
            </a:endParaRPr>
          </a:p>
          <a:p>
            <a:pPr marL="909319" indent="-546735">
              <a:lnSpc>
                <a:spcPct val="100000"/>
              </a:lnSpc>
              <a:spcBef>
                <a:spcPts val="1540"/>
              </a:spcBef>
              <a:buAutoNum type="arabicPeriod"/>
              <a:tabLst>
                <a:tab pos="909319" algn="l"/>
                <a:tab pos="909955" algn="l"/>
              </a:tabLst>
            </a:pPr>
            <a:r>
              <a:rPr dirty="0" sz="3000" spc="-10" b="0">
                <a:solidFill>
                  <a:srgbClr val="C82506"/>
                </a:solidFill>
                <a:latin typeface="Arial MT"/>
                <a:cs typeface="Arial MT"/>
              </a:rPr>
              <a:t>Phá</a:t>
            </a:r>
            <a:r>
              <a:rPr dirty="0" sz="3000" b="0">
                <a:solidFill>
                  <a:srgbClr val="C82506"/>
                </a:solidFill>
                <a:latin typeface="Arial MT"/>
                <a:cs typeface="Arial MT"/>
              </a:rPr>
              <a:t>t</a:t>
            </a:r>
            <a:r>
              <a:rPr dirty="0" sz="3000" spc="-10" b="0">
                <a:solidFill>
                  <a:srgbClr val="C82506"/>
                </a:solidFill>
                <a:latin typeface="Arial MT"/>
                <a:cs typeface="Arial MT"/>
              </a:rPr>
              <a:t> </a:t>
            </a:r>
            <a:r>
              <a:rPr dirty="0" sz="3000" spc="-345" b="0">
                <a:solidFill>
                  <a:srgbClr val="C82506"/>
                </a:solidFill>
                <a:latin typeface="Arial MT"/>
                <a:cs typeface="Arial MT"/>
              </a:rPr>
              <a:t>hiệ</a:t>
            </a:r>
            <a:r>
              <a:rPr dirty="0" sz="3000" spc="-320" b="0">
                <a:solidFill>
                  <a:srgbClr val="C82506"/>
                </a:solidFill>
                <a:latin typeface="Arial MT"/>
                <a:cs typeface="Arial MT"/>
              </a:rPr>
              <a:t>n</a:t>
            </a:r>
            <a:r>
              <a:rPr dirty="0" sz="3000" spc="-5" b="0">
                <a:solidFill>
                  <a:srgbClr val="C82506"/>
                </a:solidFill>
                <a:latin typeface="Arial MT"/>
                <a:cs typeface="Arial MT"/>
              </a:rPr>
              <a:t> </a:t>
            </a:r>
            <a:r>
              <a:rPr dirty="0" sz="3000" b="0">
                <a:solidFill>
                  <a:srgbClr val="C82506"/>
                </a:solidFill>
                <a:latin typeface="Arial MT"/>
                <a:cs typeface="Arial MT"/>
              </a:rPr>
              <a:t>virus</a:t>
            </a:r>
            <a:r>
              <a:rPr dirty="0" sz="3000" spc="-5" b="0">
                <a:solidFill>
                  <a:srgbClr val="C82506"/>
                </a:solidFill>
                <a:latin typeface="Arial MT"/>
                <a:cs typeface="Arial MT"/>
              </a:rPr>
              <a:t> </a:t>
            </a:r>
            <a:r>
              <a:rPr dirty="0" sz="3000" spc="-360" b="0">
                <a:solidFill>
                  <a:srgbClr val="C82506"/>
                </a:solidFill>
                <a:latin typeface="Arial MT"/>
                <a:cs typeface="Arial MT"/>
              </a:rPr>
              <a:t>bằn</a:t>
            </a:r>
            <a:r>
              <a:rPr dirty="0" sz="3000" spc="-280" b="0">
                <a:solidFill>
                  <a:srgbClr val="C82506"/>
                </a:solidFill>
                <a:latin typeface="Arial MT"/>
                <a:cs typeface="Arial MT"/>
              </a:rPr>
              <a:t>g</a:t>
            </a:r>
            <a:r>
              <a:rPr dirty="0" sz="3000" spc="-5" b="0">
                <a:solidFill>
                  <a:srgbClr val="C82506"/>
                </a:solidFill>
                <a:latin typeface="Arial MT"/>
                <a:cs typeface="Arial MT"/>
              </a:rPr>
              <a:t> </a:t>
            </a:r>
            <a:r>
              <a:rPr dirty="0" sz="3000" b="0">
                <a:solidFill>
                  <a:srgbClr val="C82506"/>
                </a:solidFill>
                <a:latin typeface="Arial MT"/>
                <a:cs typeface="Arial MT"/>
              </a:rPr>
              <a:t>cách</a:t>
            </a:r>
            <a:r>
              <a:rPr dirty="0" sz="3000" spc="-5" b="0">
                <a:solidFill>
                  <a:srgbClr val="C82506"/>
                </a:solidFill>
                <a:latin typeface="Arial MT"/>
                <a:cs typeface="Arial MT"/>
              </a:rPr>
              <a:t> </a:t>
            </a:r>
            <a:r>
              <a:rPr dirty="0" sz="3000" b="0">
                <a:solidFill>
                  <a:srgbClr val="C82506"/>
                </a:solidFill>
                <a:latin typeface="Arial MT"/>
                <a:cs typeface="Arial MT"/>
              </a:rPr>
              <a:t>so</a:t>
            </a:r>
            <a:r>
              <a:rPr dirty="0" sz="3000" spc="-5" b="0">
                <a:solidFill>
                  <a:srgbClr val="C82506"/>
                </a:solidFill>
                <a:latin typeface="Arial MT"/>
                <a:cs typeface="Arial MT"/>
              </a:rPr>
              <a:t> </a:t>
            </a:r>
            <a:r>
              <a:rPr dirty="0" sz="3000" b="0">
                <a:solidFill>
                  <a:srgbClr val="C82506"/>
                </a:solidFill>
                <a:latin typeface="Arial MT"/>
                <a:cs typeface="Arial MT"/>
              </a:rPr>
              <a:t>sánh</a:t>
            </a:r>
            <a:r>
              <a:rPr dirty="0" sz="3000" spc="-5" b="0">
                <a:solidFill>
                  <a:srgbClr val="C82506"/>
                </a:solidFill>
                <a:latin typeface="Arial MT"/>
                <a:cs typeface="Arial MT"/>
              </a:rPr>
              <a:t> </a:t>
            </a:r>
            <a:r>
              <a:rPr dirty="0" sz="3000" spc="-345" b="0">
                <a:solidFill>
                  <a:srgbClr val="C82506"/>
                </a:solidFill>
                <a:latin typeface="Arial MT"/>
                <a:cs typeface="Arial MT"/>
              </a:rPr>
              <a:t>với</a:t>
            </a:r>
            <a:r>
              <a:rPr dirty="0" sz="3000" spc="-5" b="0">
                <a:solidFill>
                  <a:srgbClr val="C82506"/>
                </a:solidFill>
                <a:latin typeface="Arial MT"/>
                <a:cs typeface="Arial MT"/>
              </a:rPr>
              <a:t> </a:t>
            </a:r>
            <a:r>
              <a:rPr dirty="0" sz="3000" spc="-335" b="0">
                <a:solidFill>
                  <a:srgbClr val="C82506"/>
                </a:solidFill>
                <a:latin typeface="Arial MT"/>
                <a:cs typeface="Arial MT"/>
              </a:rPr>
              <a:t>chữ</a:t>
            </a:r>
            <a:r>
              <a:rPr dirty="0" sz="3000" spc="-5" b="0">
                <a:solidFill>
                  <a:srgbClr val="C82506"/>
                </a:solidFill>
                <a:latin typeface="Arial MT"/>
                <a:cs typeface="Arial MT"/>
              </a:rPr>
              <a:t> </a:t>
            </a:r>
            <a:r>
              <a:rPr dirty="0" sz="3000" b="0">
                <a:solidFill>
                  <a:srgbClr val="C82506"/>
                </a:solidFill>
                <a:latin typeface="Arial MT"/>
                <a:cs typeface="Arial MT"/>
              </a:rPr>
              <a:t>ký</a:t>
            </a:r>
            <a:r>
              <a:rPr dirty="0" sz="3000" spc="-5" b="0">
                <a:solidFill>
                  <a:srgbClr val="C82506"/>
                </a:solidFill>
                <a:latin typeface="Arial MT"/>
                <a:cs typeface="Arial MT"/>
              </a:rPr>
              <a:t> </a:t>
            </a:r>
            <a:r>
              <a:rPr dirty="0" sz="3000" spc="-445" b="0">
                <a:solidFill>
                  <a:srgbClr val="C82506"/>
                </a:solidFill>
                <a:latin typeface="Arial MT"/>
                <a:cs typeface="Arial MT"/>
              </a:rPr>
              <a:t>của</a:t>
            </a:r>
            <a:r>
              <a:rPr dirty="0" sz="3000" spc="-5" b="0">
                <a:solidFill>
                  <a:srgbClr val="C82506"/>
                </a:solidFill>
                <a:latin typeface="Arial MT"/>
                <a:cs typeface="Arial MT"/>
              </a:rPr>
              <a:t> </a:t>
            </a:r>
            <a:r>
              <a:rPr dirty="0" sz="3000" b="0">
                <a:solidFill>
                  <a:srgbClr val="C82506"/>
                </a:solidFill>
                <a:latin typeface="Arial MT"/>
                <a:cs typeface="Arial MT"/>
              </a:rPr>
              <a:t>các</a:t>
            </a:r>
            <a:r>
              <a:rPr dirty="0" sz="3000" spc="-5" b="0">
                <a:solidFill>
                  <a:srgbClr val="C82506"/>
                </a:solidFill>
                <a:latin typeface="Arial MT"/>
                <a:cs typeface="Arial MT"/>
              </a:rPr>
              <a:t> </a:t>
            </a:r>
            <a:r>
              <a:rPr dirty="0" sz="3000" b="0">
                <a:solidFill>
                  <a:srgbClr val="C82506"/>
                </a:solidFill>
                <a:latin typeface="Arial MT"/>
                <a:cs typeface="Arial MT"/>
              </a:rPr>
              <a:t>virus</a:t>
            </a:r>
            <a:r>
              <a:rPr dirty="0" sz="3000" spc="-5" b="0">
                <a:solidFill>
                  <a:srgbClr val="C82506"/>
                </a:solidFill>
                <a:latin typeface="Arial MT"/>
                <a:cs typeface="Arial MT"/>
              </a:rPr>
              <a:t> </a:t>
            </a:r>
            <a:r>
              <a:rPr dirty="0" sz="3000" spc="-865" b="0">
                <a:solidFill>
                  <a:srgbClr val="C82506"/>
                </a:solidFill>
                <a:latin typeface="Arial MT"/>
                <a:cs typeface="Arial MT"/>
              </a:rPr>
              <a:t>đ</a:t>
            </a:r>
            <a:r>
              <a:rPr dirty="0" sz="3000" spc="-480" b="0">
                <a:solidFill>
                  <a:srgbClr val="C82506"/>
                </a:solidFill>
                <a:latin typeface="Arial MT"/>
                <a:cs typeface="Arial MT"/>
              </a:rPr>
              <a:t>ã</a:t>
            </a:r>
            <a:r>
              <a:rPr dirty="0" sz="3000" spc="-5" b="0">
                <a:solidFill>
                  <a:srgbClr val="C82506"/>
                </a:solidFill>
                <a:latin typeface="Arial MT"/>
                <a:cs typeface="Arial MT"/>
              </a:rPr>
              <a:t> </a:t>
            </a:r>
            <a:r>
              <a:rPr dirty="0" sz="3000" spc="-275" b="0">
                <a:solidFill>
                  <a:srgbClr val="C82506"/>
                </a:solidFill>
                <a:latin typeface="Arial MT"/>
                <a:cs typeface="Arial MT"/>
              </a:rPr>
              <a:t>biết.</a:t>
            </a:r>
            <a:endParaRPr sz="3000">
              <a:latin typeface="Arial MT"/>
              <a:cs typeface="Arial MT"/>
            </a:endParaRPr>
          </a:p>
          <a:p>
            <a:pPr marL="909319" marR="187960" indent="-546735">
              <a:lnSpc>
                <a:spcPct val="114999"/>
              </a:lnSpc>
              <a:spcBef>
                <a:spcPts val="1000"/>
              </a:spcBef>
              <a:buAutoNum type="arabicPeriod"/>
              <a:tabLst>
                <a:tab pos="909319" algn="l"/>
                <a:tab pos="909955" algn="l"/>
              </a:tabLst>
            </a:pPr>
            <a:r>
              <a:rPr dirty="0" sz="3000" spc="-60" b="0">
                <a:latin typeface="Arial MT"/>
                <a:cs typeface="Arial MT"/>
              </a:rPr>
              <a:t>V</a:t>
            </a:r>
            <a:r>
              <a:rPr dirty="0" sz="3000" spc="-5" b="0">
                <a:latin typeface="Arial MT"/>
                <a:cs typeface="Arial MT"/>
              </a:rPr>
              <a:t>iru</a:t>
            </a:r>
            <a:r>
              <a:rPr dirty="0" sz="3000" b="0">
                <a:latin typeface="Arial MT"/>
                <a:cs typeface="Arial MT"/>
              </a:rPr>
              <a:t>s</a:t>
            </a:r>
            <a:r>
              <a:rPr dirty="0" sz="3000" spc="-5" b="0">
                <a:latin typeface="Arial MT"/>
                <a:cs typeface="Arial MT"/>
              </a:rPr>
              <a:t> </a:t>
            </a:r>
            <a:r>
              <a:rPr dirty="0" sz="3000" spc="-965" b="0">
                <a:latin typeface="Arial MT"/>
                <a:cs typeface="Arial MT"/>
              </a:rPr>
              <a:t>đượ</a:t>
            </a:r>
            <a:r>
              <a:rPr dirty="0" sz="3000" spc="-480" b="0">
                <a:latin typeface="Arial MT"/>
                <a:cs typeface="Arial MT"/>
              </a:rPr>
              <a:t>c</a:t>
            </a:r>
            <a:r>
              <a:rPr dirty="0" sz="3000" spc="-5" b="0">
                <a:latin typeface="Arial MT"/>
                <a:cs typeface="Arial MT"/>
              </a:rPr>
              <a:t> phá</a:t>
            </a:r>
            <a:r>
              <a:rPr dirty="0" sz="3000" b="0">
                <a:latin typeface="Arial MT"/>
                <a:cs typeface="Arial MT"/>
              </a:rPr>
              <a:t>t</a:t>
            </a:r>
            <a:r>
              <a:rPr dirty="0" sz="3000" spc="-5" b="0">
                <a:latin typeface="Arial MT"/>
                <a:cs typeface="Arial MT"/>
              </a:rPr>
              <a:t> </a:t>
            </a:r>
            <a:r>
              <a:rPr dirty="0" sz="3000" spc="-345" b="0">
                <a:latin typeface="Arial MT"/>
                <a:cs typeface="Arial MT"/>
              </a:rPr>
              <a:t>hiệ</a:t>
            </a:r>
            <a:r>
              <a:rPr dirty="0" sz="3000" spc="-320" b="0">
                <a:latin typeface="Arial MT"/>
                <a:cs typeface="Arial MT"/>
              </a:rPr>
              <a:t>n</a:t>
            </a:r>
            <a:r>
              <a:rPr dirty="0" sz="3000" spc="-5" b="0">
                <a:latin typeface="Arial MT"/>
                <a:cs typeface="Arial MT"/>
              </a:rPr>
              <a:t> </a:t>
            </a:r>
            <a:r>
              <a:rPr dirty="0" sz="3000" spc="-360" b="0">
                <a:latin typeface="Arial MT"/>
                <a:cs typeface="Arial MT"/>
              </a:rPr>
              <a:t>bằn</a:t>
            </a:r>
            <a:r>
              <a:rPr dirty="0" sz="3000" spc="-280" b="0">
                <a:latin typeface="Arial MT"/>
                <a:cs typeface="Arial MT"/>
              </a:rPr>
              <a:t>g</a:t>
            </a:r>
            <a:r>
              <a:rPr dirty="0" sz="3000" spc="-5" b="0">
                <a:latin typeface="Arial MT"/>
                <a:cs typeface="Arial MT"/>
              </a:rPr>
              <a:t> </a:t>
            </a:r>
            <a:r>
              <a:rPr dirty="0" sz="3000" b="0">
                <a:latin typeface="Arial MT"/>
                <a:cs typeface="Arial MT"/>
              </a:rPr>
              <a:t>cách</a:t>
            </a:r>
            <a:r>
              <a:rPr dirty="0" sz="3000" spc="-5" b="0">
                <a:latin typeface="Arial MT"/>
                <a:cs typeface="Arial MT"/>
              </a:rPr>
              <a:t> the</a:t>
            </a:r>
            <a:r>
              <a:rPr dirty="0" sz="3000" b="0">
                <a:latin typeface="Arial MT"/>
                <a:cs typeface="Arial MT"/>
              </a:rPr>
              <a:t>o</a:t>
            </a:r>
            <a:r>
              <a:rPr dirty="0" sz="3000" spc="-10" b="0">
                <a:latin typeface="Arial MT"/>
                <a:cs typeface="Arial MT"/>
              </a:rPr>
              <a:t> </a:t>
            </a:r>
            <a:r>
              <a:rPr dirty="0" sz="3000" spc="-5" b="0">
                <a:latin typeface="Arial MT"/>
                <a:cs typeface="Arial MT"/>
              </a:rPr>
              <a:t>dõ</a:t>
            </a:r>
            <a:r>
              <a:rPr dirty="0" sz="3000" b="0">
                <a:latin typeface="Arial MT"/>
                <a:cs typeface="Arial MT"/>
              </a:rPr>
              <a:t>i</a:t>
            </a:r>
            <a:r>
              <a:rPr dirty="0" sz="3000" spc="-5" b="0">
                <a:latin typeface="Arial MT"/>
                <a:cs typeface="Arial MT"/>
              </a:rPr>
              <a:t> </a:t>
            </a:r>
            <a:r>
              <a:rPr dirty="0" sz="3000" b="0">
                <a:latin typeface="Arial MT"/>
                <a:cs typeface="Arial MT"/>
              </a:rPr>
              <a:t>các</a:t>
            </a:r>
            <a:r>
              <a:rPr dirty="0" sz="3000" spc="-5" b="0">
                <a:latin typeface="Arial MT"/>
                <a:cs typeface="Arial MT"/>
              </a:rPr>
              <a:t> </a:t>
            </a:r>
            <a:r>
              <a:rPr dirty="0" sz="3000" spc="-345" b="0">
                <a:latin typeface="Arial MT"/>
                <a:cs typeface="Arial MT"/>
              </a:rPr>
              <a:t>hiệ</a:t>
            </a:r>
            <a:r>
              <a:rPr dirty="0" sz="3000" spc="-320" b="0">
                <a:latin typeface="Arial MT"/>
                <a:cs typeface="Arial MT"/>
              </a:rPr>
              <a:t>n</a:t>
            </a:r>
            <a:r>
              <a:rPr dirty="0" sz="3000" spc="-5" b="0">
                <a:latin typeface="Arial MT"/>
                <a:cs typeface="Arial MT"/>
              </a:rPr>
              <a:t> </a:t>
            </a:r>
            <a:r>
              <a:rPr dirty="0" sz="3000" spc="-430" b="0">
                <a:latin typeface="Arial MT"/>
                <a:cs typeface="Arial MT"/>
              </a:rPr>
              <a:t>tượn</a:t>
            </a:r>
            <a:r>
              <a:rPr dirty="0" sz="3000" spc="-335" b="0">
                <a:latin typeface="Arial MT"/>
                <a:cs typeface="Arial MT"/>
              </a:rPr>
              <a:t>g</a:t>
            </a:r>
            <a:r>
              <a:rPr dirty="0" sz="3000" spc="-10" b="0">
                <a:latin typeface="Arial MT"/>
                <a:cs typeface="Arial MT"/>
              </a:rPr>
              <a:t> </a:t>
            </a:r>
            <a:r>
              <a:rPr dirty="0" sz="3000" spc="-570" b="0">
                <a:latin typeface="Arial MT"/>
                <a:cs typeface="Arial MT"/>
              </a:rPr>
              <a:t>bấ</a:t>
            </a:r>
            <a:r>
              <a:rPr dirty="0" sz="3000" spc="-204" b="0">
                <a:latin typeface="Arial MT"/>
                <a:cs typeface="Arial MT"/>
              </a:rPr>
              <a:t>t</a:t>
            </a:r>
            <a:r>
              <a:rPr dirty="0" sz="3000" spc="-5" b="0">
                <a:latin typeface="Arial MT"/>
                <a:cs typeface="Arial MT"/>
              </a:rPr>
              <a:t> </a:t>
            </a:r>
            <a:r>
              <a:rPr dirty="0" sz="3000" spc="-295" b="0">
                <a:latin typeface="Arial MT"/>
                <a:cs typeface="Arial MT"/>
              </a:rPr>
              <a:t>thường  </a:t>
            </a:r>
            <a:r>
              <a:rPr dirty="0" sz="3000" spc="-5" b="0">
                <a:latin typeface="Arial MT"/>
                <a:cs typeface="Arial MT"/>
              </a:rPr>
              <a:t>d</a:t>
            </a:r>
            <a:r>
              <a:rPr dirty="0" sz="3000" b="0">
                <a:latin typeface="Arial MT"/>
                <a:cs typeface="Arial MT"/>
              </a:rPr>
              <a:t>o</a:t>
            </a:r>
            <a:r>
              <a:rPr dirty="0" sz="3000" spc="-5" b="0">
                <a:latin typeface="Arial MT"/>
                <a:cs typeface="Arial MT"/>
              </a:rPr>
              <a:t> </a:t>
            </a:r>
            <a:r>
              <a:rPr dirty="0" sz="3000" b="0">
                <a:latin typeface="Arial MT"/>
                <a:cs typeface="Arial MT"/>
              </a:rPr>
              <a:t>virus</a:t>
            </a:r>
            <a:r>
              <a:rPr dirty="0" sz="3000" spc="-5" b="0">
                <a:latin typeface="Arial MT"/>
                <a:cs typeface="Arial MT"/>
              </a:rPr>
              <a:t> gâ</a:t>
            </a:r>
            <a:r>
              <a:rPr dirty="0" sz="3000" b="0">
                <a:latin typeface="Arial MT"/>
                <a:cs typeface="Arial MT"/>
              </a:rPr>
              <a:t>y</a:t>
            </a:r>
            <a:r>
              <a:rPr dirty="0" sz="3000" spc="-5" b="0">
                <a:latin typeface="Arial MT"/>
                <a:cs typeface="Arial MT"/>
              </a:rPr>
              <a:t> </a:t>
            </a:r>
            <a:r>
              <a:rPr dirty="0" sz="3000" b="0">
                <a:latin typeface="Arial MT"/>
                <a:cs typeface="Arial MT"/>
              </a:rPr>
              <a:t>ra</a:t>
            </a:r>
            <a:r>
              <a:rPr dirty="0" sz="3000" spc="-5" b="0">
                <a:latin typeface="Arial MT"/>
                <a:cs typeface="Arial MT"/>
              </a:rPr>
              <a:t> tron</a:t>
            </a:r>
            <a:r>
              <a:rPr dirty="0" sz="3000" b="0">
                <a:latin typeface="Arial MT"/>
                <a:cs typeface="Arial MT"/>
              </a:rPr>
              <a:t>g</a:t>
            </a:r>
            <a:r>
              <a:rPr dirty="0" sz="3000" spc="-10" b="0">
                <a:latin typeface="Arial MT"/>
                <a:cs typeface="Arial MT"/>
              </a:rPr>
              <a:t> </a:t>
            </a:r>
            <a:r>
              <a:rPr dirty="0" sz="3000" spc="-484" b="0">
                <a:latin typeface="Arial MT"/>
                <a:cs typeface="Arial MT"/>
              </a:rPr>
              <a:t>h</a:t>
            </a:r>
            <a:r>
              <a:rPr dirty="0" sz="3000" spc="-860" b="0">
                <a:latin typeface="Arial MT"/>
                <a:cs typeface="Arial MT"/>
              </a:rPr>
              <a:t>ệ</a:t>
            </a:r>
            <a:r>
              <a:rPr dirty="0" sz="3000" spc="-5" b="0">
                <a:latin typeface="Arial MT"/>
                <a:cs typeface="Arial MT"/>
              </a:rPr>
              <a:t> </a:t>
            </a:r>
            <a:r>
              <a:rPr dirty="0" sz="3000" spc="-229" b="0">
                <a:latin typeface="Arial MT"/>
                <a:cs typeface="Arial MT"/>
              </a:rPr>
              <a:t>thống.</a:t>
            </a:r>
            <a:endParaRPr sz="3000">
              <a:latin typeface="Arial MT"/>
              <a:cs typeface="Arial MT"/>
            </a:endParaRPr>
          </a:p>
          <a:p>
            <a:pPr marL="909319" indent="-546735">
              <a:lnSpc>
                <a:spcPct val="100000"/>
              </a:lnSpc>
              <a:spcBef>
                <a:spcPts val="1540"/>
              </a:spcBef>
              <a:buAutoNum type="arabicPeriod"/>
              <a:tabLst>
                <a:tab pos="909319" algn="l"/>
                <a:tab pos="909955" algn="l"/>
              </a:tabLst>
            </a:pPr>
            <a:r>
              <a:rPr dirty="0" sz="3000" spc="-10" b="0">
                <a:latin typeface="Arial MT"/>
                <a:cs typeface="Arial MT"/>
              </a:rPr>
              <a:t>Phá</a:t>
            </a:r>
            <a:r>
              <a:rPr dirty="0" sz="3000" b="0">
                <a:latin typeface="Arial MT"/>
                <a:cs typeface="Arial MT"/>
              </a:rPr>
              <a:t>t</a:t>
            </a:r>
            <a:r>
              <a:rPr dirty="0" sz="3000" spc="-10" b="0">
                <a:latin typeface="Arial MT"/>
                <a:cs typeface="Arial MT"/>
              </a:rPr>
              <a:t> </a:t>
            </a:r>
            <a:r>
              <a:rPr dirty="0" sz="3000" spc="-345" b="0">
                <a:latin typeface="Arial MT"/>
                <a:cs typeface="Arial MT"/>
              </a:rPr>
              <a:t>hiệ</a:t>
            </a:r>
            <a:r>
              <a:rPr dirty="0" sz="3000" spc="-320" b="0">
                <a:latin typeface="Arial MT"/>
                <a:cs typeface="Arial MT"/>
              </a:rPr>
              <a:t>n</a:t>
            </a:r>
            <a:r>
              <a:rPr dirty="0" sz="3000" spc="-5" b="0">
                <a:latin typeface="Arial MT"/>
                <a:cs typeface="Arial MT"/>
              </a:rPr>
              <a:t> </a:t>
            </a:r>
            <a:r>
              <a:rPr dirty="0" sz="3000" b="0">
                <a:latin typeface="Arial MT"/>
                <a:cs typeface="Arial MT"/>
              </a:rPr>
              <a:t>virus</a:t>
            </a:r>
            <a:r>
              <a:rPr dirty="0" sz="3000" spc="-5" b="0">
                <a:latin typeface="Arial MT"/>
                <a:cs typeface="Arial MT"/>
              </a:rPr>
              <a:t> </a:t>
            </a:r>
            <a:r>
              <a:rPr dirty="0" sz="3000" spc="-360" b="0">
                <a:latin typeface="Arial MT"/>
                <a:cs typeface="Arial MT"/>
              </a:rPr>
              <a:t>bằn</a:t>
            </a:r>
            <a:r>
              <a:rPr dirty="0" sz="3000" spc="-280" b="0">
                <a:latin typeface="Arial MT"/>
                <a:cs typeface="Arial MT"/>
              </a:rPr>
              <a:t>g</a:t>
            </a:r>
            <a:r>
              <a:rPr dirty="0" sz="3000" spc="-5" b="0">
                <a:latin typeface="Arial MT"/>
                <a:cs typeface="Arial MT"/>
              </a:rPr>
              <a:t> </a:t>
            </a:r>
            <a:r>
              <a:rPr dirty="0" sz="3000" b="0">
                <a:latin typeface="Arial MT"/>
                <a:cs typeface="Arial MT"/>
              </a:rPr>
              <a:t>cách</a:t>
            </a:r>
            <a:r>
              <a:rPr dirty="0" sz="3000" spc="-5" b="0">
                <a:latin typeface="Arial MT"/>
                <a:cs typeface="Arial MT"/>
              </a:rPr>
              <a:t> </a:t>
            </a:r>
            <a:r>
              <a:rPr dirty="0" sz="3000" b="0">
                <a:latin typeface="Arial MT"/>
                <a:cs typeface="Arial MT"/>
              </a:rPr>
              <a:t>so</a:t>
            </a:r>
            <a:r>
              <a:rPr dirty="0" sz="3000" spc="-5" b="0">
                <a:latin typeface="Arial MT"/>
                <a:cs typeface="Arial MT"/>
              </a:rPr>
              <a:t> </a:t>
            </a:r>
            <a:r>
              <a:rPr dirty="0" sz="3000" b="0">
                <a:latin typeface="Arial MT"/>
                <a:cs typeface="Arial MT"/>
              </a:rPr>
              <a:t>sánh</a:t>
            </a:r>
            <a:r>
              <a:rPr dirty="0" sz="3000" spc="-5" b="0">
                <a:latin typeface="Arial MT"/>
                <a:cs typeface="Arial MT"/>
              </a:rPr>
              <a:t> </a:t>
            </a:r>
            <a:r>
              <a:rPr dirty="0" sz="3000" spc="-345" b="0">
                <a:latin typeface="Arial MT"/>
                <a:cs typeface="Arial MT"/>
              </a:rPr>
              <a:t>với</a:t>
            </a:r>
            <a:r>
              <a:rPr dirty="0" sz="3000" spc="-5" b="0">
                <a:latin typeface="Arial MT"/>
                <a:cs typeface="Arial MT"/>
              </a:rPr>
              <a:t> </a:t>
            </a:r>
            <a:r>
              <a:rPr dirty="0" sz="3000" b="0">
                <a:latin typeface="Arial MT"/>
                <a:cs typeface="Arial MT"/>
              </a:rPr>
              <a:t>checksum</a:t>
            </a:r>
            <a:r>
              <a:rPr dirty="0" sz="3000" spc="-5" b="0">
                <a:latin typeface="Arial MT"/>
                <a:cs typeface="Arial MT"/>
              </a:rPr>
              <a:t> </a:t>
            </a:r>
            <a:r>
              <a:rPr dirty="0" sz="3000" spc="-445" b="0">
                <a:latin typeface="Arial MT"/>
                <a:cs typeface="Arial MT"/>
              </a:rPr>
              <a:t>của</a:t>
            </a:r>
            <a:r>
              <a:rPr dirty="0" sz="3000" spc="-5" b="0">
                <a:latin typeface="Arial MT"/>
                <a:cs typeface="Arial MT"/>
              </a:rPr>
              <a:t> file.</a:t>
            </a:r>
            <a:endParaRPr sz="3000">
              <a:latin typeface="Arial MT"/>
              <a:cs typeface="Arial MT"/>
            </a:endParaRPr>
          </a:p>
        </p:txBody>
      </p:sp>
      <p:sp>
        <p:nvSpPr>
          <p:cNvPr id="10" name="object 10"/>
          <p:cNvSpPr/>
          <p:nvPr/>
        </p:nvSpPr>
        <p:spPr>
          <a:xfrm>
            <a:off x="298800" y="5688350"/>
            <a:ext cx="743585" cy="723900"/>
          </a:xfrm>
          <a:custGeom>
            <a:avLst/>
            <a:gdLst/>
            <a:ahLst/>
            <a:cxnLst/>
            <a:rect l="l" t="t" r="r" b="b"/>
            <a:pathLst>
              <a:path w="743585" h="723900">
                <a:moveTo>
                  <a:pt x="0" y="361949"/>
                </a:moveTo>
                <a:lnTo>
                  <a:pt x="2894" y="316547"/>
                </a:lnTo>
                <a:lnTo>
                  <a:pt x="11347" y="272828"/>
                </a:lnTo>
                <a:lnTo>
                  <a:pt x="25009" y="231131"/>
                </a:lnTo>
                <a:lnTo>
                  <a:pt x="43532" y="191795"/>
                </a:lnTo>
                <a:lnTo>
                  <a:pt x="66569" y="155160"/>
                </a:lnTo>
                <a:lnTo>
                  <a:pt x="93770" y="121564"/>
                </a:lnTo>
                <a:lnTo>
                  <a:pt x="124788" y="91347"/>
                </a:lnTo>
                <a:lnTo>
                  <a:pt x="159275" y="64849"/>
                </a:lnTo>
                <a:lnTo>
                  <a:pt x="196882" y="42408"/>
                </a:lnTo>
                <a:lnTo>
                  <a:pt x="237261" y="24363"/>
                </a:lnTo>
                <a:lnTo>
                  <a:pt x="280064" y="11054"/>
                </a:lnTo>
                <a:lnTo>
                  <a:pt x="324943" y="2820"/>
                </a:lnTo>
                <a:lnTo>
                  <a:pt x="371549" y="0"/>
                </a:lnTo>
                <a:lnTo>
                  <a:pt x="420388" y="3138"/>
                </a:lnTo>
                <a:lnTo>
                  <a:pt x="467975" y="12400"/>
                </a:lnTo>
                <a:lnTo>
                  <a:pt x="513736" y="27551"/>
                </a:lnTo>
                <a:lnTo>
                  <a:pt x="557091" y="48359"/>
                </a:lnTo>
                <a:lnTo>
                  <a:pt x="597463" y="74591"/>
                </a:lnTo>
                <a:lnTo>
                  <a:pt x="634275" y="106012"/>
                </a:lnTo>
                <a:lnTo>
                  <a:pt x="666530" y="141873"/>
                </a:lnTo>
                <a:lnTo>
                  <a:pt x="693457" y="181203"/>
                </a:lnTo>
                <a:lnTo>
                  <a:pt x="714817" y="223437"/>
                </a:lnTo>
                <a:lnTo>
                  <a:pt x="730370" y="268015"/>
                </a:lnTo>
                <a:lnTo>
                  <a:pt x="739877" y="314373"/>
                </a:lnTo>
                <a:lnTo>
                  <a:pt x="743099" y="361949"/>
                </a:lnTo>
                <a:lnTo>
                  <a:pt x="740205" y="407352"/>
                </a:lnTo>
                <a:lnTo>
                  <a:pt x="731752" y="451071"/>
                </a:lnTo>
                <a:lnTo>
                  <a:pt x="718090" y="492768"/>
                </a:lnTo>
                <a:lnTo>
                  <a:pt x="699567" y="532104"/>
                </a:lnTo>
                <a:lnTo>
                  <a:pt x="676530" y="568739"/>
                </a:lnTo>
                <a:lnTo>
                  <a:pt x="649329" y="602335"/>
                </a:lnTo>
                <a:lnTo>
                  <a:pt x="618311" y="632552"/>
                </a:lnTo>
                <a:lnTo>
                  <a:pt x="583824" y="659050"/>
                </a:lnTo>
                <a:lnTo>
                  <a:pt x="546217" y="681491"/>
                </a:lnTo>
                <a:lnTo>
                  <a:pt x="505838" y="699536"/>
                </a:lnTo>
                <a:lnTo>
                  <a:pt x="463035" y="712845"/>
                </a:lnTo>
                <a:lnTo>
                  <a:pt x="418156" y="721079"/>
                </a:lnTo>
                <a:lnTo>
                  <a:pt x="371549" y="723899"/>
                </a:lnTo>
                <a:lnTo>
                  <a:pt x="324943" y="721079"/>
                </a:lnTo>
                <a:lnTo>
                  <a:pt x="280064" y="712845"/>
                </a:lnTo>
                <a:lnTo>
                  <a:pt x="237261" y="699536"/>
                </a:lnTo>
                <a:lnTo>
                  <a:pt x="196882" y="681491"/>
                </a:lnTo>
                <a:lnTo>
                  <a:pt x="159275" y="659050"/>
                </a:lnTo>
                <a:lnTo>
                  <a:pt x="124788" y="632552"/>
                </a:lnTo>
                <a:lnTo>
                  <a:pt x="93770" y="602335"/>
                </a:lnTo>
                <a:lnTo>
                  <a:pt x="66569" y="568739"/>
                </a:lnTo>
                <a:lnTo>
                  <a:pt x="43532" y="532104"/>
                </a:lnTo>
                <a:lnTo>
                  <a:pt x="25009" y="492768"/>
                </a:lnTo>
                <a:lnTo>
                  <a:pt x="11347" y="451071"/>
                </a:lnTo>
                <a:lnTo>
                  <a:pt x="2894" y="407352"/>
                </a:lnTo>
                <a:lnTo>
                  <a:pt x="0" y="361949"/>
                </a:lnTo>
                <a:close/>
              </a:path>
            </a:pathLst>
          </a:custGeom>
          <a:ln w="28574">
            <a:solidFill>
              <a:srgbClr val="C82506"/>
            </a:solidFill>
          </a:ln>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4051498" y="4343958"/>
            <a:ext cx="490220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感染後の対応</a:t>
            </a:r>
            <a:endParaRPr sz="6400">
              <a:latin typeface="MS PGothic"/>
              <a:cs typeface="MS PGothic"/>
            </a:endParaRP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0"/>
            <a:ext cx="7136765" cy="1993900"/>
          </a:xfrm>
          <a:prstGeom prst="rect"/>
        </p:spPr>
        <p:txBody>
          <a:bodyPr wrap="square" lIns="0" tIns="143510" rIns="0" bIns="0" rtlCol="0" vert="horz">
            <a:spAutoFit/>
          </a:bodyPr>
          <a:lstStyle/>
          <a:p>
            <a:pPr marL="12700">
              <a:lnSpc>
                <a:spcPct val="100000"/>
              </a:lnSpc>
              <a:spcBef>
                <a:spcPts val="1130"/>
              </a:spcBef>
            </a:pPr>
            <a:r>
              <a:rPr dirty="0" sz="5600">
                <a:latin typeface="MS PGothic"/>
                <a:cs typeface="MS PGothic"/>
              </a:rPr>
              <a:t>感染後の対応</a:t>
            </a:r>
            <a:endParaRPr sz="5600">
              <a:latin typeface="MS PGothic"/>
              <a:cs typeface="MS PGothic"/>
            </a:endParaRPr>
          </a:p>
          <a:p>
            <a:pPr marL="12700">
              <a:lnSpc>
                <a:spcPct val="100000"/>
              </a:lnSpc>
              <a:spcBef>
                <a:spcPts val="1030"/>
              </a:spcBef>
            </a:pPr>
            <a:r>
              <a:rPr dirty="0" sz="5600" spc="-1825"/>
              <a:t>Đố</a:t>
            </a:r>
            <a:r>
              <a:rPr dirty="0" sz="5600" spc="-405"/>
              <a:t>i</a:t>
            </a:r>
            <a:r>
              <a:rPr dirty="0" sz="5600" spc="-10"/>
              <a:t> </a:t>
            </a:r>
            <a:r>
              <a:rPr dirty="0" sz="5600" spc="-690"/>
              <a:t>ứn</a:t>
            </a:r>
            <a:r>
              <a:rPr dirty="0" sz="5600" spc="-490"/>
              <a:t>g</a:t>
            </a:r>
            <a:r>
              <a:rPr dirty="0" sz="5600" spc="-10"/>
              <a:t> </a:t>
            </a:r>
            <a:r>
              <a:rPr dirty="0" sz="5600"/>
              <a:t>sau</a:t>
            </a:r>
            <a:r>
              <a:rPr dirty="0" sz="5600" spc="-5"/>
              <a:t> lâ</a:t>
            </a:r>
            <a:r>
              <a:rPr dirty="0" sz="5600"/>
              <a:t>y</a:t>
            </a:r>
            <a:r>
              <a:rPr dirty="0" sz="5600" spc="-10"/>
              <a:t> </a:t>
            </a:r>
            <a:r>
              <a:rPr dirty="0" sz="5600" spc="-505"/>
              <a:t>nhiễm</a:t>
            </a:r>
            <a:endParaRPr sz="5600"/>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
        <p:nvSpPr>
          <p:cNvPr id="9" name="object 9"/>
          <p:cNvSpPr txBox="1"/>
          <p:nvPr/>
        </p:nvSpPr>
        <p:spPr>
          <a:xfrm>
            <a:off x="476750" y="2448524"/>
            <a:ext cx="12312015" cy="2334260"/>
          </a:xfrm>
          <a:prstGeom prst="rect">
            <a:avLst/>
          </a:prstGeom>
          <a:ln w="19049">
            <a:solidFill>
              <a:srgbClr val="C82506"/>
            </a:solidFill>
          </a:ln>
        </p:spPr>
        <p:txBody>
          <a:bodyPr wrap="square" lIns="0" tIns="74295" rIns="0" bIns="0" rtlCol="0" vert="horz">
            <a:spAutoFit/>
          </a:bodyPr>
          <a:lstStyle/>
          <a:p>
            <a:pPr marL="318770" indent="-233679">
              <a:lnSpc>
                <a:spcPct val="100000"/>
              </a:lnSpc>
              <a:spcBef>
                <a:spcPts val="585"/>
              </a:spcBef>
              <a:buSzPct val="96666"/>
              <a:buFont typeface="Arial"/>
              <a:buChar char="●"/>
              <a:tabLst>
                <a:tab pos="319405" algn="l"/>
              </a:tabLst>
            </a:pPr>
            <a:r>
              <a:rPr dirty="0" sz="3000" spc="35">
                <a:latin typeface="MS PGothic"/>
                <a:cs typeface="MS PGothic"/>
              </a:rPr>
              <a:t>感染後の対応</a:t>
            </a:r>
            <a:endParaRPr sz="3000">
              <a:latin typeface="MS PGothic"/>
              <a:cs typeface="MS PGothic"/>
            </a:endParaRPr>
          </a:p>
          <a:p>
            <a:pPr marL="85725" marR="1769745">
              <a:lnSpc>
                <a:spcPct val="121400"/>
              </a:lnSpc>
            </a:pPr>
            <a:r>
              <a:rPr dirty="0" sz="3000" spc="25">
                <a:latin typeface="MS PGothic"/>
                <a:cs typeface="MS PGothic"/>
              </a:rPr>
              <a:t>ウ</a:t>
            </a:r>
            <a:r>
              <a:rPr dirty="0" sz="3000" spc="20">
                <a:latin typeface="MS PGothic"/>
                <a:cs typeface="MS PGothic"/>
              </a:rPr>
              <a:t>イ</a:t>
            </a:r>
            <a:r>
              <a:rPr dirty="0" sz="3000" spc="30">
                <a:latin typeface="MS PGothic"/>
                <a:cs typeface="MS PGothic"/>
              </a:rPr>
              <a:t>ル</a:t>
            </a:r>
            <a:r>
              <a:rPr dirty="0" sz="3000" spc="25">
                <a:latin typeface="MS PGothic"/>
                <a:cs typeface="MS PGothic"/>
              </a:rPr>
              <a:t>スに</a:t>
            </a:r>
            <a:r>
              <a:rPr dirty="0" sz="3000" spc="30">
                <a:latin typeface="MS PGothic"/>
                <a:cs typeface="MS PGothic"/>
              </a:rPr>
              <a:t>感染</a:t>
            </a:r>
            <a:r>
              <a:rPr dirty="0" sz="3000" spc="20">
                <a:latin typeface="MS PGothic"/>
                <a:cs typeface="MS PGothic"/>
              </a:rPr>
              <a:t>し</a:t>
            </a:r>
            <a:r>
              <a:rPr dirty="0" sz="3000" spc="25">
                <a:latin typeface="MS PGothic"/>
                <a:cs typeface="MS PGothic"/>
              </a:rPr>
              <a:t>て</a:t>
            </a:r>
            <a:r>
              <a:rPr dirty="0" sz="3000" spc="20">
                <a:latin typeface="MS PGothic"/>
                <a:cs typeface="MS PGothic"/>
              </a:rPr>
              <a:t>し</a:t>
            </a:r>
            <a:r>
              <a:rPr dirty="0" sz="3000" spc="25">
                <a:latin typeface="MS PGothic"/>
                <a:cs typeface="MS PGothic"/>
              </a:rPr>
              <a:t>ま</a:t>
            </a:r>
            <a:r>
              <a:rPr dirty="0" sz="3000" spc="20">
                <a:latin typeface="MS PGothic"/>
                <a:cs typeface="MS PGothic"/>
              </a:rPr>
              <a:t>っ</a:t>
            </a:r>
            <a:r>
              <a:rPr dirty="0" sz="3000" spc="25">
                <a:latin typeface="MS PGothic"/>
                <a:cs typeface="MS PGothic"/>
              </a:rPr>
              <a:t>た</a:t>
            </a:r>
            <a:r>
              <a:rPr dirty="0" sz="3000" spc="20">
                <a:latin typeface="MS PGothic"/>
                <a:cs typeface="MS PGothic"/>
              </a:rPr>
              <a:t>ら</a:t>
            </a:r>
            <a:r>
              <a:rPr dirty="0" sz="3000" spc="15">
                <a:latin typeface="MS PGothic"/>
                <a:cs typeface="MS PGothic"/>
              </a:rPr>
              <a:t>、</a:t>
            </a:r>
            <a:r>
              <a:rPr dirty="0" sz="3000" spc="20">
                <a:latin typeface="MS PGothic"/>
                <a:cs typeface="MS PGothic"/>
              </a:rPr>
              <a:t>コ</a:t>
            </a:r>
            <a:r>
              <a:rPr dirty="0" sz="3000" spc="25">
                <a:latin typeface="MS PGothic"/>
                <a:cs typeface="MS PGothic"/>
              </a:rPr>
              <a:t>ンピ</a:t>
            </a:r>
            <a:r>
              <a:rPr dirty="0" sz="3000" spc="20">
                <a:latin typeface="MS PGothic"/>
                <a:cs typeface="MS PGothic"/>
              </a:rPr>
              <a:t>ュ</a:t>
            </a:r>
            <a:r>
              <a:rPr dirty="0" sz="3000" spc="25">
                <a:latin typeface="MS PGothic"/>
                <a:cs typeface="MS PGothic"/>
              </a:rPr>
              <a:t>ー</a:t>
            </a:r>
            <a:r>
              <a:rPr dirty="0" sz="3000" spc="20">
                <a:latin typeface="MS PGothic"/>
                <a:cs typeface="MS PGothic"/>
              </a:rPr>
              <a:t>タ</a:t>
            </a:r>
            <a:r>
              <a:rPr dirty="0" sz="3000" spc="30">
                <a:latin typeface="MS PGothic"/>
                <a:cs typeface="MS PGothic"/>
              </a:rPr>
              <a:t>を</a:t>
            </a:r>
            <a:r>
              <a:rPr dirty="0" sz="3000" spc="25">
                <a:solidFill>
                  <a:srgbClr val="C82506"/>
                </a:solidFill>
                <a:latin typeface="MS PGothic"/>
                <a:cs typeface="MS PGothic"/>
              </a:rPr>
              <a:t>す</a:t>
            </a:r>
            <a:r>
              <a:rPr dirty="0" sz="3000" spc="20">
                <a:solidFill>
                  <a:srgbClr val="C82506"/>
                </a:solidFill>
                <a:latin typeface="MS PGothic"/>
                <a:cs typeface="MS PGothic"/>
              </a:rPr>
              <a:t>ぐ</a:t>
            </a:r>
            <a:r>
              <a:rPr dirty="0" sz="3000" spc="30">
                <a:solidFill>
                  <a:srgbClr val="C82506"/>
                </a:solidFill>
                <a:latin typeface="MS PGothic"/>
                <a:cs typeface="MS PGothic"/>
              </a:rPr>
              <a:t>に</a:t>
            </a:r>
            <a:r>
              <a:rPr dirty="0" sz="3000" spc="25">
                <a:latin typeface="MS PGothic"/>
                <a:cs typeface="MS PGothic"/>
              </a:rPr>
              <a:t>ネ</a:t>
            </a:r>
            <a:r>
              <a:rPr dirty="0" sz="3000" spc="20">
                <a:latin typeface="MS PGothic"/>
                <a:cs typeface="MS PGothic"/>
              </a:rPr>
              <a:t>ッ</a:t>
            </a:r>
            <a:r>
              <a:rPr dirty="0" sz="3000" spc="15">
                <a:latin typeface="MS PGothic"/>
                <a:cs typeface="MS PGothic"/>
              </a:rPr>
              <a:t>ト</a:t>
            </a:r>
            <a:r>
              <a:rPr dirty="0" sz="3000" spc="25">
                <a:latin typeface="MS PGothic"/>
                <a:cs typeface="MS PGothic"/>
              </a:rPr>
              <a:t>ワー</a:t>
            </a:r>
            <a:r>
              <a:rPr dirty="0" sz="3000" spc="20">
                <a:latin typeface="MS PGothic"/>
                <a:cs typeface="MS PGothic"/>
              </a:rPr>
              <a:t>ク </a:t>
            </a:r>
            <a:r>
              <a:rPr dirty="0" sz="3000" spc="35">
                <a:solidFill>
                  <a:srgbClr val="C82506"/>
                </a:solidFill>
                <a:latin typeface="MS PGothic"/>
                <a:cs typeface="MS PGothic"/>
              </a:rPr>
              <a:t>か</a:t>
            </a:r>
            <a:r>
              <a:rPr dirty="0" sz="3000" spc="20">
                <a:solidFill>
                  <a:srgbClr val="C82506"/>
                </a:solidFill>
                <a:latin typeface="MS PGothic"/>
                <a:cs typeface="MS PGothic"/>
              </a:rPr>
              <a:t>ら</a:t>
            </a:r>
            <a:r>
              <a:rPr dirty="0" sz="3000" spc="35">
                <a:latin typeface="MS PGothic"/>
                <a:cs typeface="MS PGothic"/>
              </a:rPr>
              <a:t>切</a:t>
            </a:r>
            <a:r>
              <a:rPr dirty="0" sz="3000" spc="25">
                <a:latin typeface="MS PGothic"/>
                <a:cs typeface="MS PGothic"/>
              </a:rPr>
              <a:t>り</a:t>
            </a:r>
            <a:r>
              <a:rPr dirty="0" sz="3000" spc="35">
                <a:latin typeface="MS PGothic"/>
                <a:cs typeface="MS PGothic"/>
              </a:rPr>
              <a:t>離</a:t>
            </a:r>
            <a:r>
              <a:rPr dirty="0" sz="3000" spc="30">
                <a:latin typeface="MS PGothic"/>
                <a:cs typeface="MS PGothic"/>
              </a:rPr>
              <a:t>す</a:t>
            </a:r>
            <a:r>
              <a:rPr dirty="0" sz="3000" spc="25">
                <a:latin typeface="MS PGothic"/>
                <a:cs typeface="MS PGothic"/>
              </a:rPr>
              <a:t>ことが</a:t>
            </a:r>
            <a:r>
              <a:rPr dirty="0" sz="3000" spc="35">
                <a:latin typeface="MS PGothic"/>
                <a:cs typeface="MS PGothic"/>
              </a:rPr>
              <a:t>重要</a:t>
            </a:r>
            <a:r>
              <a:rPr dirty="0" sz="3000" spc="30">
                <a:latin typeface="MS PGothic"/>
                <a:cs typeface="MS PGothic"/>
              </a:rPr>
              <a:t>で</a:t>
            </a:r>
            <a:r>
              <a:rPr dirty="0" sz="3000" spc="25">
                <a:latin typeface="MS PGothic"/>
                <a:cs typeface="MS PGothic"/>
              </a:rPr>
              <a:t>す</a:t>
            </a:r>
            <a:r>
              <a:rPr dirty="0" sz="3000" spc="15">
                <a:latin typeface="MS PGothic"/>
                <a:cs typeface="MS PGothic"/>
              </a:rPr>
              <a:t>。</a:t>
            </a:r>
            <a:r>
              <a:rPr dirty="0" sz="3000" spc="20">
                <a:latin typeface="MS PGothic"/>
                <a:cs typeface="MS PGothic"/>
              </a:rPr>
              <a:t>こ</a:t>
            </a:r>
            <a:r>
              <a:rPr dirty="0" sz="3000" spc="30">
                <a:latin typeface="MS PGothic"/>
                <a:cs typeface="MS PGothic"/>
              </a:rPr>
              <a:t>れは</a:t>
            </a:r>
            <a:r>
              <a:rPr dirty="0" sz="3000" spc="15">
                <a:latin typeface="MS PGothic"/>
                <a:cs typeface="MS PGothic"/>
              </a:rPr>
              <a:t>、</a:t>
            </a:r>
            <a:r>
              <a:rPr dirty="0" sz="3000" spc="25">
                <a:latin typeface="MS PGothic"/>
                <a:cs typeface="MS PGothic"/>
              </a:rPr>
              <a:t>ネ</a:t>
            </a:r>
            <a:r>
              <a:rPr dirty="0" sz="3000" spc="20">
                <a:latin typeface="MS PGothic"/>
                <a:cs typeface="MS PGothic"/>
              </a:rPr>
              <a:t>ッ</a:t>
            </a:r>
            <a:r>
              <a:rPr dirty="0" sz="3000" spc="15">
                <a:latin typeface="MS PGothic"/>
                <a:cs typeface="MS PGothic"/>
              </a:rPr>
              <a:t>ト</a:t>
            </a:r>
            <a:r>
              <a:rPr dirty="0" sz="3000" spc="25">
                <a:latin typeface="MS PGothic"/>
                <a:cs typeface="MS PGothic"/>
              </a:rPr>
              <a:t>ワー</a:t>
            </a:r>
            <a:r>
              <a:rPr dirty="0" sz="3000" spc="20">
                <a:latin typeface="MS PGothic"/>
                <a:cs typeface="MS PGothic"/>
              </a:rPr>
              <a:t>ク</a:t>
            </a:r>
            <a:r>
              <a:rPr dirty="0" sz="3000" spc="15">
                <a:latin typeface="MS PGothic"/>
                <a:cs typeface="MS PGothic"/>
              </a:rPr>
              <a:t>を</a:t>
            </a:r>
            <a:r>
              <a:rPr dirty="0" sz="3000" spc="35">
                <a:solidFill>
                  <a:srgbClr val="C82506"/>
                </a:solidFill>
                <a:latin typeface="MS PGothic"/>
                <a:cs typeface="MS PGothic"/>
              </a:rPr>
              <a:t>通</a:t>
            </a:r>
            <a:r>
              <a:rPr dirty="0" sz="3000" spc="25">
                <a:solidFill>
                  <a:srgbClr val="C82506"/>
                </a:solidFill>
                <a:latin typeface="MS PGothic"/>
                <a:cs typeface="MS PGothic"/>
              </a:rPr>
              <a:t>じて</a:t>
            </a:r>
            <a:r>
              <a:rPr dirty="0" sz="3000" spc="20">
                <a:latin typeface="MS PGothic"/>
                <a:cs typeface="MS PGothic"/>
              </a:rPr>
              <a:t>さら</a:t>
            </a:r>
            <a:r>
              <a:rPr dirty="0" sz="3000" spc="25">
                <a:latin typeface="MS PGothic"/>
                <a:cs typeface="MS PGothic"/>
              </a:rPr>
              <a:t>に </a:t>
            </a:r>
            <a:r>
              <a:rPr dirty="0" sz="3000" spc="35">
                <a:latin typeface="MS PGothic"/>
                <a:cs typeface="MS PGothic"/>
              </a:rPr>
              <a:t>感染</a:t>
            </a:r>
            <a:r>
              <a:rPr dirty="0" sz="3000" spc="25">
                <a:latin typeface="MS PGothic"/>
                <a:cs typeface="MS PGothic"/>
              </a:rPr>
              <a:t>を</a:t>
            </a:r>
            <a:r>
              <a:rPr dirty="0" sz="3000" spc="35">
                <a:latin typeface="MS PGothic"/>
                <a:cs typeface="MS PGothic"/>
              </a:rPr>
              <a:t>広</a:t>
            </a:r>
            <a:r>
              <a:rPr dirty="0" sz="3000" spc="30">
                <a:latin typeface="MS PGothic"/>
                <a:cs typeface="MS PGothic"/>
              </a:rPr>
              <a:t>げて</a:t>
            </a:r>
            <a:r>
              <a:rPr dirty="0" sz="3000" spc="25">
                <a:latin typeface="MS PGothic"/>
                <a:cs typeface="MS PGothic"/>
              </a:rPr>
              <a:t>し</a:t>
            </a:r>
            <a:r>
              <a:rPr dirty="0" sz="3000" spc="30">
                <a:latin typeface="MS PGothic"/>
                <a:cs typeface="MS PGothic"/>
              </a:rPr>
              <a:t>ま</a:t>
            </a:r>
            <a:r>
              <a:rPr dirty="0" sz="3000" spc="10">
                <a:latin typeface="MS PGothic"/>
                <a:cs typeface="MS PGothic"/>
              </a:rPr>
              <a:t>う</a:t>
            </a:r>
            <a:r>
              <a:rPr dirty="0" sz="3000" spc="25">
                <a:solidFill>
                  <a:srgbClr val="C82506"/>
                </a:solidFill>
                <a:latin typeface="MS PGothic"/>
                <a:cs typeface="MS PGothic"/>
              </a:rPr>
              <a:t>など</a:t>
            </a:r>
            <a:r>
              <a:rPr dirty="0" sz="3000" spc="15">
                <a:latin typeface="MS PGothic"/>
                <a:cs typeface="MS PGothic"/>
              </a:rPr>
              <a:t>、</a:t>
            </a:r>
            <a:r>
              <a:rPr dirty="0" sz="3000" spc="30">
                <a:latin typeface="MS PGothic"/>
                <a:cs typeface="MS PGothic"/>
              </a:rPr>
              <a:t>被害の拡大</a:t>
            </a:r>
            <a:r>
              <a:rPr dirty="0" sz="3000" spc="20">
                <a:latin typeface="MS PGothic"/>
                <a:cs typeface="MS PGothic"/>
              </a:rPr>
              <a:t>を</a:t>
            </a:r>
            <a:r>
              <a:rPr dirty="0" sz="3000" spc="30">
                <a:latin typeface="MS PGothic"/>
                <a:cs typeface="MS PGothic"/>
              </a:rPr>
              <a:t>防</a:t>
            </a:r>
            <a:r>
              <a:rPr dirty="0" sz="3000" spc="15">
                <a:latin typeface="MS PGothic"/>
                <a:cs typeface="MS PGothic"/>
              </a:rPr>
              <a:t>ぐ</a:t>
            </a:r>
            <a:r>
              <a:rPr dirty="0" sz="3000" spc="25">
                <a:solidFill>
                  <a:srgbClr val="C82506"/>
                </a:solidFill>
                <a:latin typeface="MS PGothic"/>
                <a:cs typeface="MS PGothic"/>
              </a:rPr>
              <a:t>た</a:t>
            </a:r>
            <a:r>
              <a:rPr dirty="0" sz="3000" spc="30">
                <a:solidFill>
                  <a:srgbClr val="C82506"/>
                </a:solidFill>
                <a:latin typeface="MS PGothic"/>
                <a:cs typeface="MS PGothic"/>
              </a:rPr>
              <a:t>め</a:t>
            </a:r>
            <a:r>
              <a:rPr dirty="0" sz="3000" spc="25">
                <a:latin typeface="MS PGothic"/>
                <a:cs typeface="MS PGothic"/>
              </a:rPr>
              <a:t>です</a:t>
            </a:r>
            <a:r>
              <a:rPr dirty="0" sz="3000" spc="15">
                <a:latin typeface="MS PGothic"/>
                <a:cs typeface="MS PGothic"/>
              </a:rPr>
              <a:t>。</a:t>
            </a:r>
            <a:endParaRPr sz="3000">
              <a:latin typeface="MS PGothic"/>
              <a:cs typeface="MS PGothic"/>
            </a:endParaRPr>
          </a:p>
        </p:txBody>
      </p:sp>
      <p:sp>
        <p:nvSpPr>
          <p:cNvPr id="10" name="object 10"/>
          <p:cNvSpPr txBox="1"/>
          <p:nvPr/>
        </p:nvSpPr>
        <p:spPr>
          <a:xfrm>
            <a:off x="162424" y="5630043"/>
            <a:ext cx="12487910" cy="2128520"/>
          </a:xfrm>
          <a:prstGeom prst="rect">
            <a:avLst/>
          </a:prstGeom>
        </p:spPr>
        <p:txBody>
          <a:bodyPr wrap="square" lIns="0" tIns="81280" rIns="0" bIns="0" rtlCol="0" vert="horz">
            <a:spAutoFit/>
          </a:bodyPr>
          <a:lstStyle/>
          <a:p>
            <a:pPr marL="596265" indent="-584200">
              <a:lnSpc>
                <a:spcPct val="100000"/>
              </a:lnSpc>
              <a:spcBef>
                <a:spcPts val="640"/>
              </a:spcBef>
              <a:buClr>
                <a:srgbClr val="C82506"/>
              </a:buClr>
              <a:buSzPct val="93333"/>
              <a:buFont typeface="MS PGothic"/>
              <a:buChar char="➔"/>
              <a:tabLst>
                <a:tab pos="596265" algn="l"/>
                <a:tab pos="596900" algn="l"/>
              </a:tabLst>
            </a:pPr>
            <a:r>
              <a:rPr dirty="0" sz="3000" b="1">
                <a:latin typeface="Arial"/>
                <a:cs typeface="Arial"/>
              </a:rPr>
              <a:t>●</a:t>
            </a:r>
            <a:r>
              <a:rPr dirty="0" sz="3000" spc="-20" b="1">
                <a:latin typeface="Arial"/>
                <a:cs typeface="Arial"/>
              </a:rPr>
              <a:t> </a:t>
            </a:r>
            <a:r>
              <a:rPr dirty="0" sz="3000" spc="-5" b="1">
                <a:latin typeface="Arial"/>
                <a:cs typeface="Arial"/>
              </a:rPr>
              <a:t>Đối</a:t>
            </a:r>
            <a:r>
              <a:rPr dirty="0" sz="3000" spc="-20" b="1">
                <a:latin typeface="Arial"/>
                <a:cs typeface="Arial"/>
              </a:rPr>
              <a:t> </a:t>
            </a:r>
            <a:r>
              <a:rPr dirty="0" sz="3000" spc="-5" b="1">
                <a:latin typeface="Arial"/>
                <a:cs typeface="Arial"/>
              </a:rPr>
              <a:t>ứng</a:t>
            </a:r>
            <a:r>
              <a:rPr dirty="0" sz="3000" spc="-15" b="1">
                <a:latin typeface="Arial"/>
                <a:cs typeface="Arial"/>
              </a:rPr>
              <a:t> </a:t>
            </a:r>
            <a:r>
              <a:rPr dirty="0" sz="3000" spc="-5" b="1">
                <a:latin typeface="Arial"/>
                <a:cs typeface="Arial"/>
              </a:rPr>
              <a:t>sau</a:t>
            </a:r>
            <a:r>
              <a:rPr dirty="0" sz="3000" spc="-20" b="1">
                <a:latin typeface="Arial"/>
                <a:cs typeface="Arial"/>
              </a:rPr>
              <a:t> </a:t>
            </a:r>
            <a:r>
              <a:rPr dirty="0" sz="3000" spc="-5" b="1">
                <a:latin typeface="Arial"/>
                <a:cs typeface="Arial"/>
              </a:rPr>
              <a:t>lây</a:t>
            </a:r>
            <a:r>
              <a:rPr dirty="0" sz="3000" spc="-20" b="1">
                <a:latin typeface="Arial"/>
                <a:cs typeface="Arial"/>
              </a:rPr>
              <a:t> </a:t>
            </a:r>
            <a:r>
              <a:rPr dirty="0" sz="3000" spc="-5" b="1">
                <a:latin typeface="Arial"/>
                <a:cs typeface="Arial"/>
              </a:rPr>
              <a:t>nhiễm</a:t>
            </a:r>
            <a:endParaRPr sz="3000">
              <a:latin typeface="Arial"/>
              <a:cs typeface="Arial"/>
            </a:endParaRPr>
          </a:p>
          <a:p>
            <a:pPr marL="596265" marR="5080">
              <a:lnSpc>
                <a:spcPct val="114999"/>
              </a:lnSpc>
            </a:pPr>
            <a:r>
              <a:rPr dirty="0" sz="3000" spc="-509">
                <a:latin typeface="Arial MT"/>
                <a:cs typeface="Arial MT"/>
              </a:rPr>
              <a:t>Nế</a:t>
            </a:r>
            <a:r>
              <a:rPr dirty="0" sz="3000" spc="-325">
                <a:latin typeface="Arial MT"/>
                <a:cs typeface="Arial MT"/>
              </a:rPr>
              <a:t>u</a:t>
            </a:r>
            <a:r>
              <a:rPr dirty="0" sz="3000" spc="-5">
                <a:latin typeface="Arial MT"/>
                <a:cs typeface="Arial MT"/>
              </a:rPr>
              <a:t> </a:t>
            </a:r>
            <a:r>
              <a:rPr dirty="0" sz="3000" spc="-195">
                <a:latin typeface="Arial MT"/>
                <a:cs typeface="Arial MT"/>
              </a:rPr>
              <a:t>l</a:t>
            </a:r>
            <a:r>
              <a:rPr dirty="0" sz="3000" spc="-844">
                <a:latin typeface="Arial MT"/>
                <a:cs typeface="Arial MT"/>
              </a:rPr>
              <a:t>ỡ</a:t>
            </a:r>
            <a:r>
              <a:rPr dirty="0" sz="3000" spc="-5">
                <a:latin typeface="Arial MT"/>
                <a:cs typeface="Arial MT"/>
              </a:rPr>
              <a:t> </a:t>
            </a:r>
            <a:r>
              <a:rPr dirty="0" sz="3000" spc="-840">
                <a:latin typeface="Arial MT"/>
                <a:cs typeface="Arial MT"/>
              </a:rPr>
              <a:t>b</a:t>
            </a:r>
            <a:r>
              <a:rPr dirty="0" sz="3000" spc="-1500">
                <a:latin typeface="Arial MT"/>
                <a:cs typeface="Arial MT"/>
              </a:rPr>
              <a:t>ị</a:t>
            </a:r>
            <a:r>
              <a:rPr dirty="0" sz="3000" spc="-5">
                <a:latin typeface="Arial MT"/>
                <a:cs typeface="Arial MT"/>
              </a:rPr>
              <a:t> </a:t>
            </a:r>
            <a:r>
              <a:rPr dirty="0" sz="3000" spc="-254">
                <a:latin typeface="Arial MT"/>
                <a:cs typeface="Arial MT"/>
              </a:rPr>
              <a:t>nhiễ</a:t>
            </a:r>
            <a:r>
              <a:rPr dirty="0" sz="3000" spc="-355">
                <a:latin typeface="Arial MT"/>
                <a:cs typeface="Arial MT"/>
              </a:rPr>
              <a:t>m</a:t>
            </a:r>
            <a:r>
              <a:rPr dirty="0" sz="3000" spc="-5">
                <a:latin typeface="Arial MT"/>
                <a:cs typeface="Arial MT"/>
              </a:rPr>
              <a:t> </a:t>
            </a:r>
            <a:r>
              <a:rPr dirty="0" sz="3000">
                <a:latin typeface="Arial MT"/>
                <a:cs typeface="Arial MT"/>
              </a:rPr>
              <a:t>virus,</a:t>
            </a:r>
            <a:r>
              <a:rPr dirty="0" sz="3000" spc="20">
                <a:latin typeface="Arial MT"/>
                <a:cs typeface="Arial MT"/>
              </a:rPr>
              <a:t> </a:t>
            </a:r>
            <a:r>
              <a:rPr dirty="0" sz="3000" spc="-5" b="1">
                <a:latin typeface="Arial"/>
                <a:cs typeface="Arial"/>
              </a:rPr>
              <a:t>việ</a:t>
            </a:r>
            <a:r>
              <a:rPr dirty="0" sz="3000" b="1">
                <a:latin typeface="Arial"/>
                <a:cs typeface="Arial"/>
              </a:rPr>
              <a:t>c</a:t>
            </a:r>
            <a:r>
              <a:rPr dirty="0" sz="3000" spc="-5" b="1">
                <a:latin typeface="Arial"/>
                <a:cs typeface="Arial"/>
              </a:rPr>
              <a:t> qua</a:t>
            </a:r>
            <a:r>
              <a:rPr dirty="0" sz="3000" b="1">
                <a:latin typeface="Arial"/>
                <a:cs typeface="Arial"/>
              </a:rPr>
              <a:t>n</a:t>
            </a:r>
            <a:r>
              <a:rPr dirty="0" sz="3000" spc="-10" b="1">
                <a:latin typeface="Arial"/>
                <a:cs typeface="Arial"/>
              </a:rPr>
              <a:t> </a:t>
            </a:r>
            <a:r>
              <a:rPr dirty="0" sz="3000" b="1">
                <a:latin typeface="Arial"/>
                <a:cs typeface="Arial"/>
              </a:rPr>
              <a:t>trọng</a:t>
            </a:r>
            <a:r>
              <a:rPr dirty="0" sz="3000" spc="25" b="1">
                <a:latin typeface="Arial"/>
                <a:cs typeface="Arial"/>
              </a:rPr>
              <a:t> </a:t>
            </a:r>
            <a:r>
              <a:rPr dirty="0" sz="3000" spc="-5">
                <a:latin typeface="Arial MT"/>
                <a:cs typeface="Arial MT"/>
              </a:rPr>
              <a:t>l</a:t>
            </a:r>
            <a:r>
              <a:rPr dirty="0" sz="3000">
                <a:latin typeface="Arial MT"/>
                <a:cs typeface="Arial MT"/>
              </a:rPr>
              <a:t>à</a:t>
            </a:r>
            <a:r>
              <a:rPr dirty="0" sz="3000" spc="-5">
                <a:latin typeface="Arial MT"/>
                <a:cs typeface="Arial MT"/>
              </a:rPr>
              <a:t> </a:t>
            </a:r>
            <a:r>
              <a:rPr dirty="0" sz="3000" spc="-409">
                <a:latin typeface="Arial MT"/>
                <a:cs typeface="Arial MT"/>
              </a:rPr>
              <a:t>phả</a:t>
            </a:r>
            <a:r>
              <a:rPr dirty="0" sz="3000" spc="-130">
                <a:latin typeface="Arial MT"/>
                <a:cs typeface="Arial MT"/>
              </a:rPr>
              <a:t>i</a:t>
            </a:r>
            <a:r>
              <a:rPr dirty="0" sz="3000" spc="-5">
                <a:latin typeface="Arial MT"/>
                <a:cs typeface="Arial MT"/>
              </a:rPr>
              <a:t> </a:t>
            </a:r>
            <a:r>
              <a:rPr dirty="0" sz="3000" spc="-400">
                <a:latin typeface="Arial MT"/>
                <a:cs typeface="Arial MT"/>
              </a:rPr>
              <a:t>ngắ</a:t>
            </a:r>
            <a:r>
              <a:rPr dirty="0" sz="3000" spc="-155">
                <a:latin typeface="Arial MT"/>
                <a:cs typeface="Arial MT"/>
              </a:rPr>
              <a:t>t</a:t>
            </a:r>
            <a:r>
              <a:rPr dirty="0" sz="3000" spc="-5">
                <a:latin typeface="Arial MT"/>
                <a:cs typeface="Arial MT"/>
              </a:rPr>
              <a:t> </a:t>
            </a:r>
            <a:r>
              <a:rPr dirty="0" sz="3000">
                <a:latin typeface="Arial MT"/>
                <a:cs typeface="Arial MT"/>
              </a:rPr>
              <a:t>máy</a:t>
            </a:r>
            <a:r>
              <a:rPr dirty="0" sz="3000" spc="-5">
                <a:latin typeface="Arial MT"/>
                <a:cs typeface="Arial MT"/>
              </a:rPr>
              <a:t> tín</a:t>
            </a:r>
            <a:r>
              <a:rPr dirty="0" sz="3000">
                <a:latin typeface="Arial MT"/>
                <a:cs typeface="Arial MT"/>
              </a:rPr>
              <a:t>h</a:t>
            </a:r>
            <a:r>
              <a:rPr dirty="0" sz="3000" spc="35">
                <a:latin typeface="Arial MT"/>
                <a:cs typeface="Arial MT"/>
              </a:rPr>
              <a:t> </a:t>
            </a:r>
            <a:r>
              <a:rPr dirty="0" sz="3000" spc="-335">
                <a:solidFill>
                  <a:srgbClr val="C82506"/>
                </a:solidFill>
                <a:latin typeface="Arial MT"/>
                <a:cs typeface="Arial MT"/>
              </a:rPr>
              <a:t>khỏi</a:t>
            </a:r>
            <a:r>
              <a:rPr dirty="0" sz="3000">
                <a:solidFill>
                  <a:srgbClr val="C82506"/>
                </a:solidFill>
                <a:latin typeface="Arial MT"/>
                <a:cs typeface="Arial MT"/>
              </a:rPr>
              <a:t> </a:t>
            </a:r>
            <a:r>
              <a:rPr dirty="0" sz="3000" spc="-350">
                <a:latin typeface="Arial MT"/>
                <a:cs typeface="Arial MT"/>
              </a:rPr>
              <a:t>kết  </a:t>
            </a:r>
            <a:r>
              <a:rPr dirty="0" sz="3000" spc="-450">
                <a:latin typeface="Arial MT"/>
                <a:cs typeface="Arial MT"/>
              </a:rPr>
              <a:t>nối</a:t>
            </a:r>
            <a:r>
              <a:rPr dirty="0" sz="3000" spc="-445">
                <a:latin typeface="Arial MT"/>
                <a:cs typeface="Arial MT"/>
              </a:rPr>
              <a:t> </a:t>
            </a:r>
            <a:r>
              <a:rPr dirty="0" sz="3000" spc="-335">
                <a:latin typeface="Arial MT"/>
                <a:cs typeface="Arial MT"/>
              </a:rPr>
              <a:t>mạng</a:t>
            </a:r>
            <a:r>
              <a:rPr dirty="0" sz="3000" spc="-330">
                <a:latin typeface="Arial MT"/>
                <a:cs typeface="Arial MT"/>
              </a:rPr>
              <a:t> </a:t>
            </a:r>
            <a:r>
              <a:rPr dirty="0" sz="3000" spc="-5">
                <a:solidFill>
                  <a:srgbClr val="C82506"/>
                </a:solidFill>
                <a:latin typeface="Arial MT"/>
                <a:cs typeface="Arial MT"/>
              </a:rPr>
              <a:t>ngay </a:t>
            </a:r>
            <a:r>
              <a:rPr dirty="0" sz="3000" spc="-450">
                <a:solidFill>
                  <a:srgbClr val="C82506"/>
                </a:solidFill>
                <a:latin typeface="Arial MT"/>
                <a:cs typeface="Arial MT"/>
              </a:rPr>
              <a:t>lập</a:t>
            </a:r>
            <a:r>
              <a:rPr dirty="0" sz="3000" spc="-445">
                <a:solidFill>
                  <a:srgbClr val="C82506"/>
                </a:solidFill>
                <a:latin typeface="Arial MT"/>
                <a:cs typeface="Arial MT"/>
              </a:rPr>
              <a:t> </a:t>
            </a:r>
            <a:r>
              <a:rPr dirty="0" sz="3000" spc="-250">
                <a:solidFill>
                  <a:srgbClr val="C82506"/>
                </a:solidFill>
                <a:latin typeface="Arial MT"/>
                <a:cs typeface="Arial MT"/>
              </a:rPr>
              <a:t>tức</a:t>
            </a:r>
            <a:r>
              <a:rPr dirty="0" sz="3000" spc="-250">
                <a:latin typeface="Arial MT"/>
                <a:cs typeface="Arial MT"/>
              </a:rPr>
              <a:t>. </a:t>
            </a:r>
            <a:r>
              <a:rPr dirty="0" sz="3000" spc="-545">
                <a:latin typeface="Arial MT"/>
                <a:cs typeface="Arial MT"/>
              </a:rPr>
              <a:t>Điều</a:t>
            </a:r>
            <a:r>
              <a:rPr dirty="0" sz="3000" spc="-254">
                <a:latin typeface="Arial MT"/>
                <a:cs typeface="Arial MT"/>
              </a:rPr>
              <a:t> </a:t>
            </a:r>
            <a:r>
              <a:rPr dirty="0" sz="3000" spc="-5">
                <a:latin typeface="Arial MT"/>
                <a:cs typeface="Arial MT"/>
              </a:rPr>
              <a:t>này là </a:t>
            </a:r>
            <a:r>
              <a:rPr dirty="0" sz="3000" spc="-1335">
                <a:solidFill>
                  <a:srgbClr val="C82506"/>
                </a:solidFill>
                <a:latin typeface="Arial MT"/>
                <a:cs typeface="Arial MT"/>
              </a:rPr>
              <a:t>để</a:t>
            </a:r>
            <a:r>
              <a:rPr dirty="0" sz="3000" spc="-5">
                <a:solidFill>
                  <a:srgbClr val="C82506"/>
                </a:solidFill>
                <a:latin typeface="Arial MT"/>
                <a:cs typeface="Arial MT"/>
              </a:rPr>
              <a:t> </a:t>
            </a:r>
            <a:r>
              <a:rPr dirty="0" sz="3000" spc="-340">
                <a:latin typeface="Arial MT"/>
                <a:cs typeface="Arial MT"/>
              </a:rPr>
              <a:t>ngăn</a:t>
            </a:r>
            <a:r>
              <a:rPr dirty="0" sz="3000" spc="-335">
                <a:latin typeface="Arial MT"/>
                <a:cs typeface="Arial MT"/>
              </a:rPr>
              <a:t> chặn</a:t>
            </a:r>
            <a:r>
              <a:rPr dirty="0" sz="3000" spc="-330">
                <a:latin typeface="Arial MT"/>
                <a:cs typeface="Arial MT"/>
              </a:rPr>
              <a:t> </a:t>
            </a:r>
            <a:r>
              <a:rPr dirty="0" sz="3000" spc="-500">
                <a:latin typeface="Arial MT"/>
                <a:cs typeface="Arial MT"/>
              </a:rPr>
              <a:t>sự</a:t>
            </a:r>
            <a:r>
              <a:rPr dirty="0" sz="3000" spc="-495">
                <a:latin typeface="Arial MT"/>
                <a:cs typeface="Arial MT"/>
              </a:rPr>
              <a:t> </a:t>
            </a:r>
            <a:r>
              <a:rPr dirty="0" sz="3000" spc="-5">
                <a:latin typeface="Arial MT"/>
                <a:cs typeface="Arial MT"/>
              </a:rPr>
              <a:t>lan </a:t>
            </a:r>
            <a:r>
              <a:rPr dirty="0" sz="3000" spc="-335">
                <a:latin typeface="Arial MT"/>
                <a:cs typeface="Arial MT"/>
              </a:rPr>
              <a:t>rộng</a:t>
            </a:r>
            <a:r>
              <a:rPr dirty="0" sz="3000" spc="-330">
                <a:latin typeface="Arial MT"/>
                <a:cs typeface="Arial MT"/>
              </a:rPr>
              <a:t> </a:t>
            </a:r>
            <a:r>
              <a:rPr dirty="0" sz="3000" spc="-445">
                <a:latin typeface="Arial MT"/>
                <a:cs typeface="Arial MT"/>
              </a:rPr>
              <a:t>của</a:t>
            </a:r>
            <a:r>
              <a:rPr dirty="0" sz="3000" spc="-440">
                <a:latin typeface="Arial MT"/>
                <a:cs typeface="Arial MT"/>
              </a:rPr>
              <a:t> </a:t>
            </a:r>
            <a:r>
              <a:rPr dirty="0" sz="3000" spc="-275">
                <a:latin typeface="Arial MT"/>
                <a:cs typeface="Arial MT"/>
              </a:rPr>
              <a:t>thiệt </a:t>
            </a:r>
            <a:r>
              <a:rPr dirty="0" sz="3000" spc="-819">
                <a:latin typeface="Arial MT"/>
                <a:cs typeface="Arial MT"/>
              </a:rPr>
              <a:t> </a:t>
            </a:r>
            <a:r>
              <a:rPr dirty="0" sz="3000" spc="-340">
                <a:latin typeface="Arial MT"/>
                <a:cs typeface="Arial MT"/>
              </a:rPr>
              <a:t>hại,</a:t>
            </a:r>
            <a:r>
              <a:rPr dirty="0" sz="3000">
                <a:latin typeface="Arial MT"/>
                <a:cs typeface="Arial MT"/>
              </a:rPr>
              <a:t> </a:t>
            </a:r>
            <a:r>
              <a:rPr dirty="0" sz="3000" spc="-270">
                <a:solidFill>
                  <a:srgbClr val="C82506"/>
                </a:solidFill>
                <a:latin typeface="Arial MT"/>
                <a:cs typeface="Arial MT"/>
              </a:rPr>
              <a:t>chẳng</a:t>
            </a:r>
            <a:r>
              <a:rPr dirty="0" sz="3000" spc="-5">
                <a:solidFill>
                  <a:srgbClr val="C82506"/>
                </a:solidFill>
                <a:latin typeface="Arial MT"/>
                <a:cs typeface="Arial MT"/>
              </a:rPr>
              <a:t> </a:t>
            </a:r>
            <a:r>
              <a:rPr dirty="0" sz="3000" spc="-450">
                <a:solidFill>
                  <a:srgbClr val="C82506"/>
                </a:solidFill>
                <a:latin typeface="Arial MT"/>
                <a:cs typeface="Arial MT"/>
              </a:rPr>
              <a:t>hạn</a:t>
            </a:r>
            <a:r>
              <a:rPr dirty="0" sz="3000" spc="-380">
                <a:solidFill>
                  <a:srgbClr val="C82506"/>
                </a:solidFill>
                <a:latin typeface="Arial MT"/>
                <a:cs typeface="Arial MT"/>
              </a:rPr>
              <a:t> </a:t>
            </a:r>
            <a:r>
              <a:rPr dirty="0" sz="3000" spc="-335">
                <a:solidFill>
                  <a:srgbClr val="C82506"/>
                </a:solidFill>
                <a:latin typeface="Arial MT"/>
                <a:cs typeface="Arial MT"/>
              </a:rPr>
              <a:t>như</a:t>
            </a:r>
            <a:r>
              <a:rPr dirty="0" sz="3000" spc="5">
                <a:solidFill>
                  <a:srgbClr val="C82506"/>
                </a:solidFill>
                <a:latin typeface="Arial MT"/>
                <a:cs typeface="Arial MT"/>
              </a:rPr>
              <a:t> </a:t>
            </a:r>
            <a:r>
              <a:rPr dirty="0" sz="3000" spc="-5">
                <a:latin typeface="Arial MT"/>
                <a:cs typeface="Arial MT"/>
              </a:rPr>
              <a:t>lan</a:t>
            </a:r>
            <a:r>
              <a:rPr dirty="0" sz="3000">
                <a:latin typeface="Arial MT"/>
                <a:cs typeface="Arial MT"/>
              </a:rPr>
              <a:t> </a:t>
            </a:r>
            <a:r>
              <a:rPr dirty="0" sz="3000" spc="-335">
                <a:latin typeface="Arial MT"/>
                <a:cs typeface="Arial MT"/>
              </a:rPr>
              <a:t>rộng</a:t>
            </a:r>
            <a:r>
              <a:rPr dirty="0" sz="3000" spc="-5">
                <a:latin typeface="Arial MT"/>
                <a:cs typeface="Arial MT"/>
              </a:rPr>
              <a:t> </a:t>
            </a:r>
            <a:r>
              <a:rPr dirty="0" sz="3000" spc="-500">
                <a:latin typeface="Arial MT"/>
                <a:cs typeface="Arial MT"/>
              </a:rPr>
              <a:t>sự</a:t>
            </a:r>
            <a:r>
              <a:rPr dirty="0" sz="3000" spc="-335">
                <a:latin typeface="Arial MT"/>
                <a:cs typeface="Arial MT"/>
              </a:rPr>
              <a:t> </a:t>
            </a:r>
            <a:r>
              <a:rPr dirty="0" sz="3000" spc="-5">
                <a:latin typeface="Arial MT"/>
                <a:cs typeface="Arial MT"/>
              </a:rPr>
              <a:t>lây </a:t>
            </a:r>
            <a:r>
              <a:rPr dirty="0" sz="3000" spc="-275">
                <a:latin typeface="Arial MT"/>
                <a:cs typeface="Arial MT"/>
              </a:rPr>
              <a:t>nhiễm</a:t>
            </a:r>
            <a:r>
              <a:rPr dirty="0" sz="3000">
                <a:latin typeface="Arial MT"/>
                <a:cs typeface="Arial MT"/>
              </a:rPr>
              <a:t> xa</a:t>
            </a:r>
            <a:r>
              <a:rPr dirty="0" sz="3000" spc="-5">
                <a:latin typeface="Arial MT"/>
                <a:cs typeface="Arial MT"/>
              </a:rPr>
              <a:t> </a:t>
            </a:r>
            <a:r>
              <a:rPr dirty="0" sz="3000" spc="-350">
                <a:latin typeface="Arial MT"/>
                <a:cs typeface="Arial MT"/>
              </a:rPr>
              <a:t>hơn</a:t>
            </a:r>
            <a:r>
              <a:rPr dirty="0" sz="3000" spc="30">
                <a:latin typeface="Arial MT"/>
                <a:cs typeface="Arial MT"/>
              </a:rPr>
              <a:t> </a:t>
            </a:r>
            <a:r>
              <a:rPr dirty="0" sz="3000" spc="-5">
                <a:solidFill>
                  <a:srgbClr val="C82506"/>
                </a:solidFill>
                <a:latin typeface="Arial MT"/>
                <a:cs typeface="Arial MT"/>
              </a:rPr>
              <a:t>thông qua</a:t>
            </a:r>
            <a:r>
              <a:rPr dirty="0" sz="3000" spc="25">
                <a:solidFill>
                  <a:srgbClr val="C82506"/>
                </a:solidFill>
                <a:latin typeface="Arial MT"/>
                <a:cs typeface="Arial MT"/>
              </a:rPr>
              <a:t> </a:t>
            </a:r>
            <a:r>
              <a:rPr dirty="0" sz="3000" spc="-270">
                <a:latin typeface="Arial MT"/>
                <a:cs typeface="Arial MT"/>
              </a:rPr>
              <a:t>mạng.</a:t>
            </a:r>
            <a:endParaRPr sz="300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p:nvPr/>
        </p:nvSpPr>
        <p:spPr>
          <a:xfrm>
            <a:off x="549374" y="2533187"/>
            <a:ext cx="12239625" cy="2729230"/>
          </a:xfrm>
          <a:prstGeom prst="rect">
            <a:avLst/>
          </a:prstGeom>
          <a:ln w="19049">
            <a:solidFill>
              <a:srgbClr val="C82506"/>
            </a:solidFill>
          </a:ln>
        </p:spPr>
        <p:txBody>
          <a:bodyPr wrap="square" lIns="0" tIns="71120" rIns="0" bIns="0" rtlCol="0" vert="horz">
            <a:spAutoFit/>
          </a:bodyPr>
          <a:lstStyle/>
          <a:p>
            <a:pPr marL="85725">
              <a:lnSpc>
                <a:spcPct val="100000"/>
              </a:lnSpc>
              <a:spcBef>
                <a:spcPts val="560"/>
              </a:spcBef>
            </a:pPr>
            <a:r>
              <a:rPr dirty="0" sz="3000" spc="5">
                <a:latin typeface="MS PGothic"/>
                <a:cs typeface="MS PGothic"/>
              </a:rPr>
              <a:t>逆アセンブル</a:t>
            </a:r>
            <a:endParaRPr sz="3000">
              <a:latin typeface="MS PGothic"/>
              <a:cs typeface="MS PGothic"/>
            </a:endParaRPr>
          </a:p>
          <a:p>
            <a:pPr marL="85725" marR="109220">
              <a:lnSpc>
                <a:spcPts val="5410"/>
              </a:lnSpc>
              <a:spcBef>
                <a:spcPts val="480"/>
              </a:spcBef>
            </a:pPr>
            <a:r>
              <a:rPr dirty="0" sz="3000">
                <a:latin typeface="MS PGothic"/>
                <a:cs typeface="MS PGothic"/>
              </a:rPr>
              <a:t>新種ウイルスの動作を解明するのに有効な手法として、逆アセンブルがあり </a:t>
            </a:r>
            <a:r>
              <a:rPr dirty="0" sz="3000" spc="-5">
                <a:latin typeface="MS PGothic"/>
                <a:cs typeface="MS PGothic"/>
              </a:rPr>
              <a:t>ま</a:t>
            </a:r>
            <a:r>
              <a:rPr dirty="0" sz="3000">
                <a:latin typeface="MS PGothic"/>
                <a:cs typeface="MS PGothic"/>
              </a:rPr>
              <a:t>す</a:t>
            </a:r>
            <a:r>
              <a:rPr dirty="0" sz="3000" spc="-5">
                <a:latin typeface="MS PGothic"/>
                <a:cs typeface="MS PGothic"/>
              </a:rPr>
              <a:t>。</a:t>
            </a:r>
            <a:r>
              <a:rPr dirty="0" sz="3000">
                <a:latin typeface="MS PGothic"/>
                <a:cs typeface="MS PGothic"/>
              </a:rPr>
              <a:t>バ</a:t>
            </a:r>
            <a:r>
              <a:rPr dirty="0" sz="3000" spc="-5">
                <a:latin typeface="MS PGothic"/>
                <a:cs typeface="MS PGothic"/>
              </a:rPr>
              <a:t>イ</a:t>
            </a:r>
            <a:r>
              <a:rPr dirty="0" sz="3000">
                <a:latin typeface="MS PGothic"/>
                <a:cs typeface="MS PGothic"/>
              </a:rPr>
              <a:t>ナ</a:t>
            </a:r>
            <a:r>
              <a:rPr dirty="0" sz="3000" spc="-5">
                <a:latin typeface="MS PGothic"/>
                <a:cs typeface="MS PGothic"/>
              </a:rPr>
              <a:t>リコ</a:t>
            </a:r>
            <a:r>
              <a:rPr dirty="0" sz="3000">
                <a:latin typeface="MS PGothic"/>
                <a:cs typeface="MS PGothic"/>
              </a:rPr>
              <a:t>ー</a:t>
            </a:r>
            <a:r>
              <a:rPr dirty="0" sz="3000" spc="10">
                <a:latin typeface="MS PGothic"/>
                <a:cs typeface="MS PGothic"/>
              </a:rPr>
              <a:t>ド</a:t>
            </a:r>
            <a:r>
              <a:rPr dirty="0" sz="3000" spc="5">
                <a:solidFill>
                  <a:srgbClr val="C82506"/>
                </a:solidFill>
                <a:latin typeface="MS PGothic"/>
                <a:cs typeface="MS PGothic"/>
              </a:rPr>
              <a:t>か</a:t>
            </a:r>
            <a:r>
              <a:rPr dirty="0" sz="3000" spc="-5">
                <a:solidFill>
                  <a:srgbClr val="C82506"/>
                </a:solidFill>
                <a:latin typeface="MS PGothic"/>
                <a:cs typeface="MS PGothic"/>
              </a:rPr>
              <a:t>ら</a:t>
            </a:r>
            <a:r>
              <a:rPr dirty="0" sz="3000" spc="-5">
                <a:latin typeface="MS PGothic"/>
                <a:cs typeface="MS PGothic"/>
              </a:rPr>
              <a:t>ソ</a:t>
            </a:r>
            <a:r>
              <a:rPr dirty="0" sz="3000">
                <a:latin typeface="MS PGothic"/>
                <a:cs typeface="MS PGothic"/>
              </a:rPr>
              <a:t>ー</a:t>
            </a:r>
            <a:r>
              <a:rPr dirty="0" sz="3000" spc="-5">
                <a:latin typeface="MS PGothic"/>
                <a:cs typeface="MS PGothic"/>
              </a:rPr>
              <a:t>スコ</a:t>
            </a:r>
            <a:r>
              <a:rPr dirty="0" sz="3000">
                <a:latin typeface="MS PGothic"/>
                <a:cs typeface="MS PGothic"/>
              </a:rPr>
              <a:t>ー</a:t>
            </a:r>
            <a:r>
              <a:rPr dirty="0" sz="3000" spc="5">
                <a:latin typeface="MS PGothic"/>
                <a:cs typeface="MS PGothic"/>
              </a:rPr>
              <a:t>ド</a:t>
            </a:r>
            <a:r>
              <a:rPr dirty="0" sz="3000">
                <a:solidFill>
                  <a:srgbClr val="C82506"/>
                </a:solidFill>
                <a:latin typeface="MS PGothic"/>
                <a:cs typeface="MS PGothic"/>
              </a:rPr>
              <a:t>に</a:t>
            </a:r>
            <a:r>
              <a:rPr dirty="0" sz="3000" spc="5">
                <a:latin typeface="MS PGothic"/>
                <a:cs typeface="MS PGothic"/>
              </a:rPr>
              <a:t>変換す</a:t>
            </a:r>
            <a:r>
              <a:rPr dirty="0" sz="3000" spc="-5">
                <a:latin typeface="MS PGothic"/>
                <a:cs typeface="MS PGothic"/>
              </a:rPr>
              <a:t>る</a:t>
            </a:r>
            <a:r>
              <a:rPr dirty="0" sz="3000" spc="-5">
                <a:solidFill>
                  <a:srgbClr val="C82506"/>
                </a:solidFill>
                <a:latin typeface="MS PGothic"/>
                <a:cs typeface="MS PGothic"/>
              </a:rPr>
              <a:t>こと</a:t>
            </a:r>
            <a:r>
              <a:rPr dirty="0" sz="3000">
                <a:solidFill>
                  <a:srgbClr val="C82506"/>
                </a:solidFill>
                <a:latin typeface="MS PGothic"/>
                <a:cs typeface="MS PGothic"/>
              </a:rPr>
              <a:t>で</a:t>
            </a:r>
            <a:r>
              <a:rPr dirty="0" sz="3000">
                <a:latin typeface="MS PGothic"/>
                <a:cs typeface="MS PGothic"/>
              </a:rPr>
              <a:t>、</a:t>
            </a:r>
            <a:endParaRPr sz="3000">
              <a:latin typeface="MS PGothic"/>
              <a:cs typeface="MS PGothic"/>
            </a:endParaRPr>
          </a:p>
          <a:p>
            <a:pPr marL="85725">
              <a:lnSpc>
                <a:spcPct val="100000"/>
              </a:lnSpc>
              <a:spcBef>
                <a:spcPts val="1330"/>
              </a:spcBef>
            </a:pPr>
            <a:r>
              <a:rPr dirty="0" sz="3000" spc="5">
                <a:latin typeface="MS PGothic"/>
                <a:cs typeface="MS PGothic"/>
              </a:rPr>
              <a:t>新種ウイルスの動作を解明します。</a:t>
            </a:r>
            <a:endParaRPr sz="3000">
              <a:latin typeface="MS PGothic"/>
              <a:cs typeface="MS PGothic"/>
            </a:endParaRPr>
          </a:p>
        </p:txBody>
      </p:sp>
      <p:sp>
        <p:nvSpPr>
          <p:cNvPr id="9" name="object 9"/>
          <p:cNvSpPr txBox="1"/>
          <p:nvPr/>
        </p:nvSpPr>
        <p:spPr>
          <a:xfrm>
            <a:off x="162424" y="5630043"/>
            <a:ext cx="12275820" cy="2128520"/>
          </a:xfrm>
          <a:prstGeom prst="rect">
            <a:avLst/>
          </a:prstGeom>
        </p:spPr>
        <p:txBody>
          <a:bodyPr wrap="square" lIns="0" tIns="81280" rIns="0" bIns="0" rtlCol="0" vert="horz">
            <a:spAutoFit/>
          </a:bodyPr>
          <a:lstStyle/>
          <a:p>
            <a:pPr marL="596265" indent="-584200">
              <a:lnSpc>
                <a:spcPct val="100000"/>
              </a:lnSpc>
              <a:spcBef>
                <a:spcPts val="640"/>
              </a:spcBef>
              <a:buClr>
                <a:srgbClr val="C82506"/>
              </a:buClr>
              <a:buSzPct val="93333"/>
              <a:buFont typeface="MS PGothic"/>
              <a:buChar char="➔"/>
              <a:tabLst>
                <a:tab pos="596265" algn="l"/>
                <a:tab pos="596900" algn="l"/>
              </a:tabLst>
            </a:pPr>
            <a:r>
              <a:rPr dirty="0" sz="3000" spc="-5" b="1">
                <a:latin typeface="Arial"/>
                <a:cs typeface="Arial"/>
              </a:rPr>
              <a:t>Disassemble</a:t>
            </a:r>
            <a:r>
              <a:rPr dirty="0" sz="3000" spc="-20" b="1">
                <a:latin typeface="Arial"/>
                <a:cs typeface="Arial"/>
              </a:rPr>
              <a:t> </a:t>
            </a:r>
            <a:r>
              <a:rPr dirty="0" sz="3000" b="1">
                <a:latin typeface="Arial"/>
                <a:cs typeface="Arial"/>
              </a:rPr>
              <a:t>(Phương</a:t>
            </a:r>
            <a:r>
              <a:rPr dirty="0" sz="3000" spc="-15" b="1">
                <a:latin typeface="Arial"/>
                <a:cs typeface="Arial"/>
              </a:rPr>
              <a:t> </a:t>
            </a:r>
            <a:r>
              <a:rPr dirty="0" sz="3000" spc="-5" b="1">
                <a:latin typeface="Arial"/>
                <a:cs typeface="Arial"/>
              </a:rPr>
              <a:t>pháp</a:t>
            </a:r>
            <a:r>
              <a:rPr dirty="0" sz="3000" spc="-20" b="1">
                <a:latin typeface="Arial"/>
                <a:cs typeface="Arial"/>
              </a:rPr>
              <a:t> </a:t>
            </a:r>
            <a:r>
              <a:rPr dirty="0" sz="3000" spc="-5" b="1">
                <a:latin typeface="Arial"/>
                <a:cs typeface="Arial"/>
              </a:rPr>
              <a:t>dịch</a:t>
            </a:r>
            <a:r>
              <a:rPr dirty="0" sz="3000" spc="-20" b="1">
                <a:latin typeface="Arial"/>
                <a:cs typeface="Arial"/>
              </a:rPr>
              <a:t> </a:t>
            </a:r>
            <a:r>
              <a:rPr dirty="0" sz="3000" spc="-5" b="1">
                <a:latin typeface="Arial"/>
                <a:cs typeface="Arial"/>
              </a:rPr>
              <a:t>ngược</a:t>
            </a:r>
            <a:r>
              <a:rPr dirty="0" sz="3000" spc="-20" b="1">
                <a:latin typeface="Arial"/>
                <a:cs typeface="Arial"/>
              </a:rPr>
              <a:t> </a:t>
            </a:r>
            <a:r>
              <a:rPr dirty="0" sz="3000" spc="-5" b="1">
                <a:latin typeface="Arial"/>
                <a:cs typeface="Arial"/>
              </a:rPr>
              <a:t>hợp</a:t>
            </a:r>
            <a:r>
              <a:rPr dirty="0" sz="3000" spc="-20" b="1">
                <a:latin typeface="Arial"/>
                <a:cs typeface="Arial"/>
              </a:rPr>
              <a:t> </a:t>
            </a:r>
            <a:r>
              <a:rPr dirty="0" sz="3000" spc="-5" b="1">
                <a:latin typeface="Arial"/>
                <a:cs typeface="Arial"/>
              </a:rPr>
              <a:t>ngữ)</a:t>
            </a:r>
            <a:endParaRPr sz="3000">
              <a:latin typeface="Arial"/>
              <a:cs typeface="Arial"/>
            </a:endParaRPr>
          </a:p>
          <a:p>
            <a:pPr marL="596265" marR="5080">
              <a:lnSpc>
                <a:spcPct val="114999"/>
              </a:lnSpc>
            </a:pPr>
            <a:r>
              <a:rPr dirty="0" sz="3000" spc="-5">
                <a:latin typeface="Arial MT"/>
                <a:cs typeface="Arial MT"/>
              </a:rPr>
              <a:t>Disassembl</a:t>
            </a:r>
            <a:r>
              <a:rPr dirty="0" sz="3000">
                <a:latin typeface="Arial MT"/>
                <a:cs typeface="Arial MT"/>
              </a:rPr>
              <a:t>e</a:t>
            </a:r>
            <a:r>
              <a:rPr dirty="0" sz="3000" spc="-5">
                <a:latin typeface="Arial MT"/>
                <a:cs typeface="Arial MT"/>
              </a:rPr>
              <a:t> l</a:t>
            </a:r>
            <a:r>
              <a:rPr dirty="0" sz="3000">
                <a:latin typeface="Arial MT"/>
                <a:cs typeface="Arial MT"/>
              </a:rPr>
              <a:t>à</a:t>
            </a:r>
            <a:r>
              <a:rPr dirty="0" sz="3000" spc="-5">
                <a:latin typeface="Arial MT"/>
                <a:cs typeface="Arial MT"/>
              </a:rPr>
              <a:t> </a:t>
            </a:r>
            <a:r>
              <a:rPr dirty="0" sz="3000" spc="-445">
                <a:latin typeface="Arial MT"/>
                <a:cs typeface="Arial MT"/>
              </a:rPr>
              <a:t>một</a:t>
            </a:r>
            <a:r>
              <a:rPr dirty="0" sz="3000" spc="-5">
                <a:latin typeface="Arial MT"/>
                <a:cs typeface="Arial MT"/>
              </a:rPr>
              <a:t> </a:t>
            </a:r>
            <a:r>
              <a:rPr dirty="0" sz="3000" spc="-360">
                <a:latin typeface="Arial MT"/>
                <a:cs typeface="Arial MT"/>
              </a:rPr>
              <a:t>phươn</a:t>
            </a:r>
            <a:r>
              <a:rPr dirty="0" sz="3000" spc="-270">
                <a:latin typeface="Arial MT"/>
                <a:cs typeface="Arial MT"/>
              </a:rPr>
              <a:t>g</a:t>
            </a:r>
            <a:r>
              <a:rPr dirty="0" sz="3000" spc="-5">
                <a:latin typeface="Arial MT"/>
                <a:cs typeface="Arial MT"/>
              </a:rPr>
              <a:t> phá</a:t>
            </a:r>
            <a:r>
              <a:rPr dirty="0" sz="3000">
                <a:latin typeface="Arial MT"/>
                <a:cs typeface="Arial MT"/>
              </a:rPr>
              <a:t>p</a:t>
            </a:r>
            <a:r>
              <a:rPr dirty="0" sz="3000" spc="-5">
                <a:latin typeface="Arial MT"/>
                <a:cs typeface="Arial MT"/>
              </a:rPr>
              <a:t> </a:t>
            </a:r>
            <a:r>
              <a:rPr dirty="0" sz="3000" spc="-345">
                <a:latin typeface="Arial MT"/>
                <a:cs typeface="Arial MT"/>
              </a:rPr>
              <a:t>hiệ</a:t>
            </a:r>
            <a:r>
              <a:rPr dirty="0" sz="3000" spc="-320">
                <a:latin typeface="Arial MT"/>
                <a:cs typeface="Arial MT"/>
              </a:rPr>
              <a:t>u</a:t>
            </a:r>
            <a:r>
              <a:rPr dirty="0" sz="3000" spc="-5">
                <a:latin typeface="Arial MT"/>
                <a:cs typeface="Arial MT"/>
              </a:rPr>
              <a:t> </a:t>
            </a:r>
            <a:r>
              <a:rPr dirty="0" sz="3000" spc="-360">
                <a:latin typeface="Arial MT"/>
                <a:cs typeface="Arial MT"/>
              </a:rPr>
              <a:t>qu</a:t>
            </a:r>
            <a:r>
              <a:rPr dirty="0" sz="3000" spc="-635">
                <a:latin typeface="Arial MT"/>
                <a:cs typeface="Arial MT"/>
              </a:rPr>
              <a:t>ả</a:t>
            </a:r>
            <a:r>
              <a:rPr dirty="0" sz="3000" spc="-5">
                <a:latin typeface="Arial MT"/>
                <a:cs typeface="Arial MT"/>
              </a:rPr>
              <a:t> </a:t>
            </a:r>
            <a:r>
              <a:rPr dirty="0" sz="3000" spc="-1340">
                <a:latin typeface="Arial MT"/>
                <a:cs typeface="Arial MT"/>
              </a:rPr>
              <a:t>đ</a:t>
            </a:r>
            <a:r>
              <a:rPr dirty="0" sz="3000" spc="-1335">
                <a:latin typeface="Arial MT"/>
                <a:cs typeface="Arial MT"/>
              </a:rPr>
              <a:t>ể</a:t>
            </a:r>
            <a:r>
              <a:rPr dirty="0" sz="3000" spc="-5">
                <a:latin typeface="Arial MT"/>
                <a:cs typeface="Arial MT"/>
              </a:rPr>
              <a:t> là</a:t>
            </a:r>
            <a:r>
              <a:rPr dirty="0" sz="3000">
                <a:latin typeface="Arial MT"/>
                <a:cs typeface="Arial MT"/>
              </a:rPr>
              <a:t>m</a:t>
            </a:r>
            <a:r>
              <a:rPr dirty="0" sz="3000" spc="-5">
                <a:latin typeface="Arial MT"/>
                <a:cs typeface="Arial MT"/>
              </a:rPr>
              <a:t> </a:t>
            </a:r>
            <a:r>
              <a:rPr dirty="0" sz="3000">
                <a:latin typeface="Arial MT"/>
                <a:cs typeface="Arial MT"/>
              </a:rPr>
              <a:t>rõ</a:t>
            </a:r>
            <a:r>
              <a:rPr dirty="0" sz="3000" spc="-5">
                <a:latin typeface="Arial MT"/>
                <a:cs typeface="Arial MT"/>
              </a:rPr>
              <a:t> </a:t>
            </a:r>
            <a:r>
              <a:rPr dirty="0" sz="3000" spc="-400">
                <a:latin typeface="Arial MT"/>
                <a:cs typeface="Arial MT"/>
              </a:rPr>
              <a:t>hoạ</a:t>
            </a:r>
            <a:r>
              <a:rPr dirty="0" sz="3000" spc="-155">
                <a:latin typeface="Arial MT"/>
                <a:cs typeface="Arial MT"/>
              </a:rPr>
              <a:t>t</a:t>
            </a:r>
            <a:r>
              <a:rPr dirty="0" sz="3000" spc="-5">
                <a:latin typeface="Arial MT"/>
                <a:cs typeface="Arial MT"/>
              </a:rPr>
              <a:t> </a:t>
            </a:r>
            <a:r>
              <a:rPr dirty="0" sz="3000" spc="-735">
                <a:latin typeface="Arial MT"/>
                <a:cs typeface="Arial MT"/>
              </a:rPr>
              <a:t>độn</a:t>
            </a:r>
            <a:r>
              <a:rPr dirty="0" sz="3000" spc="-480">
                <a:latin typeface="Arial MT"/>
                <a:cs typeface="Arial MT"/>
              </a:rPr>
              <a:t>g</a:t>
            </a:r>
            <a:r>
              <a:rPr dirty="0" sz="3000" spc="-5">
                <a:latin typeface="Arial MT"/>
                <a:cs typeface="Arial MT"/>
              </a:rPr>
              <a:t> </a:t>
            </a:r>
            <a:r>
              <a:rPr dirty="0" sz="3000" spc="-340">
                <a:latin typeface="Arial MT"/>
                <a:cs typeface="Arial MT"/>
              </a:rPr>
              <a:t>của  </a:t>
            </a:r>
            <a:r>
              <a:rPr dirty="0" sz="3000">
                <a:latin typeface="Arial MT"/>
                <a:cs typeface="Arial MT"/>
              </a:rPr>
              <a:t>các</a:t>
            </a:r>
            <a:r>
              <a:rPr dirty="0" sz="3000" spc="-5">
                <a:latin typeface="Arial MT"/>
                <a:cs typeface="Arial MT"/>
              </a:rPr>
              <a:t> </a:t>
            </a:r>
            <a:r>
              <a:rPr dirty="0" sz="3000" spc="-270">
                <a:latin typeface="Arial MT"/>
                <a:cs typeface="Arial MT"/>
              </a:rPr>
              <a:t>chủng</a:t>
            </a:r>
            <a:r>
              <a:rPr dirty="0" sz="3000" spc="-5">
                <a:latin typeface="Arial MT"/>
                <a:cs typeface="Arial MT"/>
              </a:rPr>
              <a:t> </a:t>
            </a:r>
            <a:r>
              <a:rPr dirty="0" sz="3000" spc="-340">
                <a:latin typeface="Arial MT"/>
                <a:cs typeface="Arial MT"/>
              </a:rPr>
              <a:t>loại</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spc="-260">
                <a:latin typeface="Arial MT"/>
                <a:cs typeface="Arial MT"/>
              </a:rPr>
              <a:t>mới.</a:t>
            </a:r>
            <a:r>
              <a:rPr dirty="0" sz="3000" spc="10">
                <a:latin typeface="Arial MT"/>
                <a:cs typeface="Arial MT"/>
              </a:rPr>
              <a:t> </a:t>
            </a:r>
            <a:r>
              <a:rPr dirty="0" sz="3000" spc="-345">
                <a:solidFill>
                  <a:srgbClr val="C82506"/>
                </a:solidFill>
                <a:latin typeface="Arial MT"/>
                <a:cs typeface="Arial MT"/>
              </a:rPr>
              <a:t>Bằng</a:t>
            </a:r>
            <a:r>
              <a:rPr dirty="0" sz="3000" spc="-10">
                <a:solidFill>
                  <a:srgbClr val="C82506"/>
                </a:solidFill>
                <a:latin typeface="Arial MT"/>
                <a:cs typeface="Arial MT"/>
              </a:rPr>
              <a:t> </a:t>
            </a:r>
            <a:r>
              <a:rPr dirty="0" sz="3000">
                <a:solidFill>
                  <a:srgbClr val="C82506"/>
                </a:solidFill>
                <a:latin typeface="Arial MT"/>
                <a:cs typeface="Arial MT"/>
              </a:rPr>
              <a:t>cách</a:t>
            </a:r>
            <a:r>
              <a:rPr dirty="0" sz="3000" spc="20">
                <a:solidFill>
                  <a:srgbClr val="C82506"/>
                </a:solidFill>
                <a:latin typeface="Arial MT"/>
                <a:cs typeface="Arial MT"/>
              </a:rPr>
              <a:t> </a:t>
            </a:r>
            <a:r>
              <a:rPr dirty="0" sz="3000" spc="-225">
                <a:latin typeface="Arial MT"/>
                <a:cs typeface="Arial MT"/>
              </a:rPr>
              <a:t>chuyển</a:t>
            </a:r>
            <a:r>
              <a:rPr dirty="0" sz="3000" spc="-5">
                <a:latin typeface="Arial MT"/>
                <a:cs typeface="Arial MT"/>
              </a:rPr>
              <a:t> </a:t>
            </a:r>
            <a:r>
              <a:rPr dirty="0" sz="3000" spc="-894">
                <a:latin typeface="Arial MT"/>
                <a:cs typeface="Arial MT"/>
              </a:rPr>
              <a:t>đổi</a:t>
            </a:r>
            <a:r>
              <a:rPr dirty="0" sz="3000" spc="10">
                <a:latin typeface="Arial MT"/>
                <a:cs typeface="Arial MT"/>
              </a:rPr>
              <a:t> </a:t>
            </a:r>
            <a:r>
              <a:rPr dirty="0" sz="3000" spc="-500">
                <a:solidFill>
                  <a:srgbClr val="C82506"/>
                </a:solidFill>
                <a:latin typeface="Arial MT"/>
                <a:cs typeface="Arial MT"/>
              </a:rPr>
              <a:t>từ</a:t>
            </a:r>
            <a:r>
              <a:rPr dirty="0" sz="3000" spc="-330">
                <a:solidFill>
                  <a:srgbClr val="C82506"/>
                </a:solidFill>
                <a:latin typeface="Arial MT"/>
                <a:cs typeface="Arial MT"/>
              </a:rPr>
              <a:t> </a:t>
            </a:r>
            <a:r>
              <a:rPr dirty="0" sz="3000">
                <a:latin typeface="Arial MT"/>
                <a:cs typeface="Arial MT"/>
              </a:rPr>
              <a:t>mã</a:t>
            </a:r>
            <a:r>
              <a:rPr dirty="0" sz="3000" spc="-5">
                <a:latin typeface="Arial MT"/>
                <a:cs typeface="Arial MT"/>
              </a:rPr>
              <a:t> </a:t>
            </a:r>
            <a:r>
              <a:rPr dirty="0" sz="3000" spc="-785">
                <a:latin typeface="Arial MT"/>
                <a:cs typeface="Arial MT"/>
              </a:rPr>
              <a:t>nhị</a:t>
            </a:r>
            <a:r>
              <a:rPr dirty="0" sz="3000" spc="-780">
                <a:latin typeface="Arial MT"/>
                <a:cs typeface="Arial MT"/>
              </a:rPr>
              <a:t> </a:t>
            </a:r>
            <a:r>
              <a:rPr dirty="0" sz="3000" spc="-5">
                <a:latin typeface="Arial MT"/>
                <a:cs typeface="Arial MT"/>
              </a:rPr>
              <a:t>phân</a:t>
            </a:r>
            <a:r>
              <a:rPr dirty="0" sz="3000" spc="10">
                <a:latin typeface="Arial MT"/>
                <a:cs typeface="Arial MT"/>
              </a:rPr>
              <a:t> </a:t>
            </a:r>
            <a:r>
              <a:rPr dirty="0" sz="3000">
                <a:solidFill>
                  <a:srgbClr val="C82506"/>
                </a:solidFill>
                <a:latin typeface="Arial MT"/>
                <a:cs typeface="Arial MT"/>
              </a:rPr>
              <a:t>sang </a:t>
            </a:r>
            <a:r>
              <a:rPr dirty="0" sz="3000" spc="-819">
                <a:solidFill>
                  <a:srgbClr val="C82506"/>
                </a:solidFill>
                <a:latin typeface="Arial MT"/>
                <a:cs typeface="Arial MT"/>
              </a:rPr>
              <a:t> </a:t>
            </a:r>
            <a:r>
              <a:rPr dirty="0" sz="3000">
                <a:latin typeface="Arial MT"/>
                <a:cs typeface="Arial MT"/>
              </a:rPr>
              <a:t>mã</a:t>
            </a:r>
            <a:r>
              <a:rPr dirty="0" sz="3000" spc="-5">
                <a:latin typeface="Arial MT"/>
                <a:cs typeface="Arial MT"/>
              </a:rPr>
              <a:t> </a:t>
            </a:r>
            <a:r>
              <a:rPr dirty="0" sz="3000" spc="-254">
                <a:latin typeface="Arial MT"/>
                <a:cs typeface="Arial MT"/>
              </a:rPr>
              <a:t>nguồn</a:t>
            </a:r>
            <a:r>
              <a:rPr dirty="0" sz="3000" spc="-110">
                <a:latin typeface="Arial MT"/>
                <a:cs typeface="Arial MT"/>
              </a:rPr>
              <a:t>,</a:t>
            </a:r>
            <a:r>
              <a:rPr dirty="0" sz="3000" spc="-5">
                <a:latin typeface="Arial MT"/>
                <a:cs typeface="Arial MT"/>
              </a:rPr>
              <a:t> </a:t>
            </a:r>
            <a:r>
              <a:rPr dirty="0" sz="3000" spc="-670">
                <a:latin typeface="Arial MT"/>
                <a:cs typeface="Arial MT"/>
              </a:rPr>
              <a:t>sẽ</a:t>
            </a:r>
            <a:r>
              <a:rPr dirty="0" sz="3000" spc="-5">
                <a:latin typeface="Arial MT"/>
                <a:cs typeface="Arial MT"/>
              </a:rPr>
              <a:t> là</a:t>
            </a:r>
            <a:r>
              <a:rPr dirty="0" sz="3000">
                <a:latin typeface="Arial MT"/>
                <a:cs typeface="Arial MT"/>
              </a:rPr>
              <a:t>m</a:t>
            </a:r>
            <a:r>
              <a:rPr dirty="0" sz="3000" spc="-5">
                <a:latin typeface="Arial MT"/>
                <a:cs typeface="Arial MT"/>
              </a:rPr>
              <a:t> </a:t>
            </a:r>
            <a:r>
              <a:rPr dirty="0" sz="3000">
                <a:latin typeface="Arial MT"/>
                <a:cs typeface="Arial MT"/>
              </a:rPr>
              <a:t>sáng</a:t>
            </a:r>
            <a:r>
              <a:rPr dirty="0" sz="3000" spc="-5">
                <a:latin typeface="Arial MT"/>
                <a:cs typeface="Arial MT"/>
              </a:rPr>
              <a:t> </a:t>
            </a:r>
            <a:r>
              <a:rPr dirty="0" sz="3000" spc="-295">
                <a:latin typeface="Arial MT"/>
                <a:cs typeface="Arial MT"/>
              </a:rPr>
              <a:t>t</a:t>
            </a:r>
            <a:r>
              <a:rPr dirty="0" sz="3000" spc="-1045">
                <a:latin typeface="Arial MT"/>
                <a:cs typeface="Arial MT"/>
              </a:rPr>
              <a:t>ỏ</a:t>
            </a:r>
            <a:r>
              <a:rPr dirty="0" sz="3000" spc="-10">
                <a:latin typeface="Arial MT"/>
                <a:cs typeface="Arial MT"/>
              </a:rPr>
              <a:t> </a:t>
            </a:r>
            <a:r>
              <a:rPr dirty="0" sz="3000" spc="-400">
                <a:latin typeface="Arial MT"/>
                <a:cs typeface="Arial MT"/>
              </a:rPr>
              <a:t>hoạ</a:t>
            </a:r>
            <a:r>
              <a:rPr dirty="0" sz="3000" spc="-155">
                <a:latin typeface="Arial MT"/>
                <a:cs typeface="Arial MT"/>
              </a:rPr>
              <a:t>t</a:t>
            </a:r>
            <a:r>
              <a:rPr dirty="0" sz="3000" spc="-5">
                <a:latin typeface="Arial MT"/>
                <a:cs typeface="Arial MT"/>
              </a:rPr>
              <a:t> </a:t>
            </a:r>
            <a:r>
              <a:rPr dirty="0" sz="3000" spc="-735">
                <a:latin typeface="Arial MT"/>
                <a:cs typeface="Arial MT"/>
              </a:rPr>
              <a:t>độn</a:t>
            </a:r>
            <a:r>
              <a:rPr dirty="0" sz="3000" spc="-480">
                <a:latin typeface="Arial MT"/>
                <a:cs typeface="Arial MT"/>
              </a:rPr>
              <a:t>g</a:t>
            </a:r>
            <a:r>
              <a:rPr dirty="0" sz="3000" spc="-5">
                <a:latin typeface="Arial MT"/>
                <a:cs typeface="Arial MT"/>
              </a:rPr>
              <a:t> </a:t>
            </a:r>
            <a:r>
              <a:rPr dirty="0" sz="3000" spc="-445">
                <a:latin typeface="Arial MT"/>
                <a:cs typeface="Arial MT"/>
              </a:rPr>
              <a:t>của</a:t>
            </a:r>
            <a:r>
              <a:rPr dirty="0" sz="3000" spc="-5">
                <a:latin typeface="Arial MT"/>
                <a:cs typeface="Arial MT"/>
              </a:rPr>
              <a:t> </a:t>
            </a:r>
            <a:r>
              <a:rPr dirty="0" sz="3000">
                <a:latin typeface="Arial MT"/>
                <a:cs typeface="Arial MT"/>
              </a:rPr>
              <a:t>các</a:t>
            </a:r>
            <a:r>
              <a:rPr dirty="0" sz="3000" spc="-5">
                <a:latin typeface="Arial MT"/>
                <a:cs typeface="Arial MT"/>
              </a:rPr>
              <a:t> </a:t>
            </a:r>
            <a:r>
              <a:rPr dirty="0" sz="3000" spc="-400">
                <a:latin typeface="Arial MT"/>
                <a:cs typeface="Arial MT"/>
              </a:rPr>
              <a:t>loạ</a:t>
            </a:r>
            <a:r>
              <a:rPr dirty="0" sz="3000" spc="-150">
                <a:latin typeface="Arial MT"/>
                <a:cs typeface="Arial MT"/>
              </a:rPr>
              <a:t>i</a:t>
            </a:r>
            <a:r>
              <a:rPr dirty="0" sz="3000" spc="-5">
                <a:latin typeface="Arial MT"/>
                <a:cs typeface="Arial MT"/>
              </a:rPr>
              <a:t> </a:t>
            </a:r>
            <a:r>
              <a:rPr dirty="0" sz="3000">
                <a:latin typeface="Arial MT"/>
                <a:cs typeface="Arial MT"/>
              </a:rPr>
              <a:t>virus</a:t>
            </a:r>
            <a:r>
              <a:rPr dirty="0" sz="3000" spc="-5">
                <a:latin typeface="Arial MT"/>
                <a:cs typeface="Arial MT"/>
              </a:rPr>
              <a:t> </a:t>
            </a:r>
            <a:r>
              <a:rPr dirty="0" sz="3000" spc="-260">
                <a:latin typeface="Arial MT"/>
                <a:cs typeface="Arial MT"/>
              </a:rPr>
              <a:t>mới.</a:t>
            </a:r>
            <a:endParaRPr sz="3000">
              <a:latin typeface="Arial MT"/>
              <a:cs typeface="Arial MT"/>
            </a:endParaRPr>
          </a:p>
        </p:txBody>
      </p:sp>
      <p:sp>
        <p:nvSpPr>
          <p:cNvPr id="10" name="object 10"/>
          <p:cNvSpPr txBox="1">
            <a:spLocks noGrp="1"/>
          </p:cNvSpPr>
          <p:nvPr>
            <p:ph type="title"/>
          </p:nvPr>
        </p:nvSpPr>
        <p:spPr>
          <a:xfrm>
            <a:off x="1304925" y="545324"/>
            <a:ext cx="5684520" cy="1000760"/>
          </a:xfrm>
          <a:prstGeom prst="rect"/>
        </p:spPr>
        <p:txBody>
          <a:bodyPr wrap="square" lIns="0" tIns="12700" rIns="0" bIns="0" rtlCol="0" vert="horz">
            <a:spAutoFit/>
          </a:bodyPr>
          <a:lstStyle/>
          <a:p>
            <a:pPr marL="12700">
              <a:lnSpc>
                <a:spcPct val="100000"/>
              </a:lnSpc>
              <a:spcBef>
                <a:spcPts val="100"/>
              </a:spcBef>
            </a:pPr>
            <a:r>
              <a:rPr dirty="0" sz="6400" spc="-10">
                <a:latin typeface="MS PGothic"/>
                <a:cs typeface="MS PGothic"/>
              </a:rPr>
              <a:t>これも知っとこ！</a:t>
            </a:r>
            <a:endParaRPr sz="6400">
              <a:latin typeface="MS PGothic"/>
              <a:cs typeface="MS PGothic"/>
            </a:endParaRPr>
          </a:p>
        </p:txBody>
      </p:sp>
      <p:pic>
        <p:nvPicPr>
          <p:cNvPr id="11" name="object 11"/>
          <p:cNvPicPr/>
          <p:nvPr/>
        </p:nvPicPr>
        <p:blipFill>
          <a:blip r:embed="rId4" cstate="print"/>
          <a:stretch>
            <a:fillRect/>
          </a:stretch>
        </p:blipFill>
        <p:spPr>
          <a:xfrm>
            <a:off x="9786974" y="0"/>
            <a:ext cx="3217823" cy="1689349"/>
          </a:xfrm>
          <a:prstGeom prst="rect">
            <a:avLst/>
          </a:prstGeom>
        </p:spPr>
      </p:pic>
      <p:sp>
        <p:nvSpPr>
          <p:cNvPr id="12" name="object 12"/>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p:nvPr/>
        </p:nvSpPr>
        <p:spPr>
          <a:xfrm>
            <a:off x="5676999" y="4343958"/>
            <a:ext cx="1651000" cy="1000760"/>
          </a:xfrm>
          <a:prstGeom prst="rect">
            <a:avLst/>
          </a:prstGeom>
        </p:spPr>
        <p:txBody>
          <a:bodyPr wrap="square" lIns="0" tIns="12700" rIns="0" bIns="0" rtlCol="0" vert="horz">
            <a:spAutoFit/>
          </a:bodyPr>
          <a:lstStyle/>
          <a:p>
            <a:pPr marL="12700">
              <a:lnSpc>
                <a:spcPct val="100000"/>
              </a:lnSpc>
              <a:spcBef>
                <a:spcPts val="100"/>
              </a:spcBef>
            </a:pPr>
            <a:r>
              <a:rPr dirty="0" sz="6400">
                <a:solidFill>
                  <a:srgbClr val="C63024"/>
                </a:solidFill>
                <a:latin typeface="MS PGothic"/>
                <a:cs typeface="MS PGothic"/>
              </a:rPr>
              <a:t>実践</a:t>
            </a:r>
            <a:endParaRPr sz="6400">
              <a:latin typeface="MS PGothic"/>
              <a:cs typeface="MS PGothic"/>
            </a:endParaRP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3221670"/>
            <a:ext cx="8601710" cy="558800"/>
          </a:xfrm>
          <a:prstGeom prst="rect">
            <a:avLst/>
          </a:prstGeom>
        </p:spPr>
        <p:txBody>
          <a:bodyPr wrap="square" lIns="0" tIns="12700" rIns="0" bIns="0" rtlCol="0" vert="horz">
            <a:spAutoFit/>
          </a:bodyPr>
          <a:lstStyle/>
          <a:p>
            <a:pPr marL="12700">
              <a:lnSpc>
                <a:spcPct val="100000"/>
              </a:lnSpc>
              <a:spcBef>
                <a:spcPts val="100"/>
              </a:spcBef>
            </a:pPr>
            <a:r>
              <a:rPr dirty="0" sz="3500">
                <a:latin typeface="MS PGothic"/>
                <a:cs typeface="MS PGothic"/>
              </a:rPr>
              <a:t>①ウイルスは主にどこから来ているんですか。</a:t>
            </a:r>
            <a:endParaRPr sz="3500">
              <a:latin typeface="MS PGothic"/>
              <a:cs typeface="MS PGothic"/>
            </a:endParaRPr>
          </a:p>
        </p:txBody>
      </p:sp>
      <p:grpSp>
        <p:nvGrpSpPr>
          <p:cNvPr id="11" name="object 11"/>
          <p:cNvGrpSpPr/>
          <p:nvPr/>
        </p:nvGrpSpPr>
        <p:grpSpPr>
          <a:xfrm>
            <a:off x="1704975" y="6034899"/>
            <a:ext cx="9685020" cy="2282825"/>
            <a:chOff x="1704975" y="6034899"/>
            <a:chExt cx="9685020" cy="2282825"/>
          </a:xfrm>
        </p:grpSpPr>
        <p:sp>
          <p:nvSpPr>
            <p:cNvPr id="12" name="object 12"/>
            <p:cNvSpPr/>
            <p:nvPr/>
          </p:nvSpPr>
          <p:spPr>
            <a:xfrm>
              <a:off x="1724025" y="6053949"/>
              <a:ext cx="9646920" cy="2244725"/>
            </a:xfrm>
            <a:custGeom>
              <a:avLst/>
              <a:gdLst/>
              <a:ahLst/>
              <a:cxnLst/>
              <a:rect l="l" t="t" r="r" b="b"/>
              <a:pathLst>
                <a:path w="9646920" h="2244725">
                  <a:moveTo>
                    <a:pt x="9134399" y="2244599"/>
                  </a:moveTo>
                  <a:lnTo>
                    <a:pt x="0" y="2244599"/>
                  </a:lnTo>
                  <a:lnTo>
                    <a:pt x="0" y="0"/>
                  </a:lnTo>
                  <a:lnTo>
                    <a:pt x="9134399" y="0"/>
                  </a:lnTo>
                  <a:lnTo>
                    <a:pt x="9134399" y="1309349"/>
                  </a:lnTo>
                  <a:lnTo>
                    <a:pt x="9646748" y="1578200"/>
                  </a:lnTo>
                  <a:lnTo>
                    <a:pt x="9134399" y="1870499"/>
                  </a:lnTo>
                  <a:lnTo>
                    <a:pt x="9134399" y="2244599"/>
                  </a:lnTo>
                  <a:close/>
                </a:path>
              </a:pathLst>
            </a:custGeom>
            <a:solidFill>
              <a:srgbClr val="93C47D"/>
            </a:solidFill>
          </p:spPr>
          <p:txBody>
            <a:bodyPr wrap="square" lIns="0" tIns="0" rIns="0" bIns="0" rtlCol="0"/>
            <a:lstStyle/>
            <a:p/>
          </p:txBody>
        </p:sp>
        <p:sp>
          <p:nvSpPr>
            <p:cNvPr id="13" name="object 13"/>
            <p:cNvSpPr/>
            <p:nvPr/>
          </p:nvSpPr>
          <p:spPr>
            <a:xfrm>
              <a:off x="1724025" y="6053949"/>
              <a:ext cx="9646920" cy="2244725"/>
            </a:xfrm>
            <a:custGeom>
              <a:avLst/>
              <a:gdLst/>
              <a:ahLst/>
              <a:cxnLst/>
              <a:rect l="l" t="t" r="r" b="b"/>
              <a:pathLst>
                <a:path w="9646920" h="2244725">
                  <a:moveTo>
                    <a:pt x="0" y="0"/>
                  </a:moveTo>
                  <a:lnTo>
                    <a:pt x="5328399" y="0"/>
                  </a:lnTo>
                  <a:lnTo>
                    <a:pt x="7611999" y="0"/>
                  </a:lnTo>
                  <a:lnTo>
                    <a:pt x="9134399" y="0"/>
                  </a:lnTo>
                  <a:lnTo>
                    <a:pt x="9134399" y="1309349"/>
                  </a:lnTo>
                  <a:lnTo>
                    <a:pt x="9646748" y="1578200"/>
                  </a:lnTo>
                  <a:lnTo>
                    <a:pt x="9134399" y="1870499"/>
                  </a:lnTo>
                  <a:lnTo>
                    <a:pt x="9134399" y="2244599"/>
                  </a:lnTo>
                  <a:lnTo>
                    <a:pt x="7611999" y="2244599"/>
                  </a:lnTo>
                  <a:lnTo>
                    <a:pt x="53283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797050" y="6879070"/>
            <a:ext cx="7004684" cy="558800"/>
          </a:xfrm>
          <a:prstGeom prst="rect">
            <a:avLst/>
          </a:prstGeom>
        </p:spPr>
        <p:txBody>
          <a:bodyPr wrap="square" lIns="0" tIns="12700" rIns="0" bIns="0" rtlCol="0" vert="horz">
            <a:spAutoFit/>
          </a:bodyPr>
          <a:lstStyle/>
          <a:p>
            <a:pPr marL="12700">
              <a:lnSpc>
                <a:spcPct val="100000"/>
              </a:lnSpc>
              <a:spcBef>
                <a:spcPts val="100"/>
              </a:spcBef>
            </a:pPr>
            <a:r>
              <a:rPr dirty="0" sz="3500">
                <a:latin typeface="MS PGothic"/>
                <a:cs typeface="MS PGothic"/>
              </a:rPr>
              <a:t>①主に電子メールと</a:t>
            </a:r>
            <a:r>
              <a:rPr dirty="0" sz="3500" spc="-195">
                <a:latin typeface="MS PGothic"/>
                <a:cs typeface="MS PGothic"/>
              </a:rPr>
              <a:t> </a:t>
            </a:r>
            <a:r>
              <a:rPr dirty="0" sz="3500" spc="-25">
                <a:latin typeface="Arial MT"/>
                <a:cs typeface="Arial MT"/>
              </a:rPr>
              <a:t>Web</a:t>
            </a:r>
            <a:r>
              <a:rPr dirty="0" sz="3500">
                <a:latin typeface="MS PGothic"/>
                <a:cs typeface="MS PGothic"/>
              </a:rPr>
              <a:t>サイトです。</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C8260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4719795" y="4343958"/>
            <a:ext cx="3564890" cy="1000760"/>
          </a:xfrm>
          <a:prstGeom prst="rect"/>
        </p:spPr>
        <p:txBody>
          <a:bodyPr wrap="square" lIns="0" tIns="12700" rIns="0" bIns="0" rtlCol="0" vert="horz">
            <a:spAutoFit/>
          </a:bodyPr>
          <a:lstStyle/>
          <a:p>
            <a:pPr marL="12700">
              <a:lnSpc>
                <a:spcPct val="100000"/>
              </a:lnSpc>
              <a:spcBef>
                <a:spcPts val="100"/>
              </a:spcBef>
            </a:pPr>
            <a:r>
              <a:rPr dirty="0" sz="6400" spc="-5">
                <a:latin typeface="MS PGothic"/>
                <a:cs typeface="MS PGothic"/>
              </a:rPr>
              <a:t>カタカナ語</a:t>
            </a:r>
            <a:endParaRPr sz="6400">
              <a:latin typeface="MS PGothic"/>
              <a:cs typeface="MS PGothic"/>
            </a:endParaRPr>
          </a:p>
        </p:txBody>
      </p:sp>
      <p:sp>
        <p:nvSpPr>
          <p:cNvPr id="8" name="object 8"/>
          <p:cNvSpPr txBox="1"/>
          <p:nvPr/>
        </p:nvSpPr>
        <p:spPr>
          <a:xfrm>
            <a:off x="12409908" y="9139704"/>
            <a:ext cx="167005" cy="330200"/>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FFFFFF"/>
                </a:solidFill>
                <a:latin typeface="Arial MT"/>
                <a:cs typeface="Arial MT"/>
              </a:rPr>
              <a:t>2</a:t>
            </a:r>
            <a:endParaRPr sz="200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2802570"/>
            <a:ext cx="7816850"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a:latin typeface="MS PGothic"/>
                <a:cs typeface="MS PGothic"/>
              </a:rPr>
              <a:t>②電子メールによる感染を防ぐためには、 </a:t>
            </a:r>
            <a:r>
              <a:rPr dirty="0" sz="3500" spc="-5">
                <a:latin typeface="MS PGothic"/>
                <a:cs typeface="MS PGothic"/>
              </a:rPr>
              <a:t>どうすればいいですか。</a:t>
            </a:r>
            <a:endParaRPr sz="3500">
              <a:latin typeface="MS PGothic"/>
              <a:cs typeface="MS PGothic"/>
            </a:endParaRPr>
          </a:p>
        </p:txBody>
      </p:sp>
      <p:grpSp>
        <p:nvGrpSpPr>
          <p:cNvPr id="11" name="object 11"/>
          <p:cNvGrpSpPr/>
          <p:nvPr/>
        </p:nvGrpSpPr>
        <p:grpSpPr>
          <a:xfrm>
            <a:off x="1419699" y="6034899"/>
            <a:ext cx="9986645" cy="2282825"/>
            <a:chOff x="1419699" y="6034899"/>
            <a:chExt cx="9986645" cy="2282825"/>
          </a:xfrm>
        </p:grpSpPr>
        <p:sp>
          <p:nvSpPr>
            <p:cNvPr id="12" name="object 12"/>
            <p:cNvSpPr/>
            <p:nvPr/>
          </p:nvSpPr>
          <p:spPr>
            <a:xfrm>
              <a:off x="1438749" y="6053949"/>
              <a:ext cx="9948545" cy="2244725"/>
            </a:xfrm>
            <a:custGeom>
              <a:avLst/>
              <a:gdLst/>
              <a:ahLst/>
              <a:cxnLst/>
              <a:rect l="l" t="t" r="r" b="b"/>
              <a:pathLst>
                <a:path w="9948545" h="2244725">
                  <a:moveTo>
                    <a:pt x="9419999" y="2244599"/>
                  </a:moveTo>
                  <a:lnTo>
                    <a:pt x="0" y="2244599"/>
                  </a:lnTo>
                  <a:lnTo>
                    <a:pt x="0" y="0"/>
                  </a:lnTo>
                  <a:lnTo>
                    <a:pt x="9419999" y="0"/>
                  </a:lnTo>
                  <a:lnTo>
                    <a:pt x="9419999" y="1309349"/>
                  </a:lnTo>
                  <a:lnTo>
                    <a:pt x="9948367" y="1578200"/>
                  </a:lnTo>
                  <a:lnTo>
                    <a:pt x="9419999" y="1870499"/>
                  </a:lnTo>
                  <a:lnTo>
                    <a:pt x="9419999" y="2244599"/>
                  </a:lnTo>
                  <a:close/>
                </a:path>
              </a:pathLst>
            </a:custGeom>
            <a:solidFill>
              <a:srgbClr val="93C47D"/>
            </a:solidFill>
          </p:spPr>
          <p:txBody>
            <a:bodyPr wrap="square" lIns="0" tIns="0" rIns="0" bIns="0" rtlCol="0"/>
            <a:lstStyle/>
            <a:p/>
          </p:txBody>
        </p:sp>
        <p:sp>
          <p:nvSpPr>
            <p:cNvPr id="13" name="object 13"/>
            <p:cNvSpPr/>
            <p:nvPr/>
          </p:nvSpPr>
          <p:spPr>
            <a:xfrm>
              <a:off x="1438749" y="6053949"/>
              <a:ext cx="9948545" cy="2244725"/>
            </a:xfrm>
            <a:custGeom>
              <a:avLst/>
              <a:gdLst/>
              <a:ahLst/>
              <a:cxnLst/>
              <a:rect l="l" t="t" r="r" b="b"/>
              <a:pathLst>
                <a:path w="9948545" h="2244725">
                  <a:moveTo>
                    <a:pt x="0" y="0"/>
                  </a:moveTo>
                  <a:lnTo>
                    <a:pt x="5494999" y="0"/>
                  </a:lnTo>
                  <a:lnTo>
                    <a:pt x="7849999" y="0"/>
                  </a:lnTo>
                  <a:lnTo>
                    <a:pt x="9419999" y="0"/>
                  </a:lnTo>
                  <a:lnTo>
                    <a:pt x="9419999" y="1309349"/>
                  </a:lnTo>
                  <a:lnTo>
                    <a:pt x="9948367" y="1578200"/>
                  </a:lnTo>
                  <a:lnTo>
                    <a:pt x="9419999" y="1870499"/>
                  </a:lnTo>
                  <a:lnTo>
                    <a:pt x="9419999" y="2244599"/>
                  </a:lnTo>
                  <a:lnTo>
                    <a:pt x="7849999" y="2244599"/>
                  </a:lnTo>
                  <a:lnTo>
                    <a:pt x="54949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511775" y="6459970"/>
            <a:ext cx="8843010" cy="1244600"/>
          </a:xfrm>
          <a:prstGeom prst="rect">
            <a:avLst/>
          </a:prstGeom>
        </p:spPr>
        <p:txBody>
          <a:bodyPr wrap="square" lIns="0" tIns="12700" rIns="0" bIns="0" rtlCol="0" vert="horz">
            <a:spAutoFit/>
          </a:bodyPr>
          <a:lstStyle/>
          <a:p>
            <a:pPr marL="12700" marR="5080">
              <a:lnSpc>
                <a:spcPct val="114300"/>
              </a:lnSpc>
              <a:spcBef>
                <a:spcPts val="100"/>
              </a:spcBef>
              <a:tabLst>
                <a:tab pos="8449310" algn="l"/>
              </a:tabLst>
            </a:pPr>
            <a:r>
              <a:rPr dirty="0" sz="3500">
                <a:latin typeface="MS PGothic"/>
                <a:cs typeface="MS PGothic"/>
              </a:rPr>
              <a:t>②知らない人から送られてきた添付ファイル	を </a:t>
            </a:r>
            <a:r>
              <a:rPr dirty="0" sz="3500" spc="-5">
                <a:latin typeface="MS PGothic"/>
                <a:cs typeface="MS PGothic"/>
              </a:rPr>
              <a:t>むやみに開かないことが重要です。</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2840670"/>
            <a:ext cx="8927465"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spc="-20">
                <a:latin typeface="MS PGothic"/>
                <a:cs typeface="MS PGothic"/>
              </a:rPr>
              <a:t>③</a:t>
            </a:r>
            <a:r>
              <a:rPr dirty="0" sz="3500" spc="-20" b="1">
                <a:latin typeface="Arial"/>
                <a:cs typeface="Arial"/>
              </a:rPr>
              <a:t>Web</a:t>
            </a:r>
            <a:r>
              <a:rPr dirty="0" sz="3500" spc="-100" b="1">
                <a:latin typeface="Arial"/>
                <a:cs typeface="Arial"/>
              </a:rPr>
              <a:t> </a:t>
            </a:r>
            <a:r>
              <a:rPr dirty="0" sz="3500">
                <a:latin typeface="MS PGothic"/>
                <a:cs typeface="MS PGothic"/>
              </a:rPr>
              <a:t>サイトの閲覧による感染を防ぐためには </a:t>
            </a:r>
            <a:r>
              <a:rPr dirty="0" sz="3500" spc="-5">
                <a:latin typeface="MS PGothic"/>
                <a:cs typeface="MS PGothic"/>
              </a:rPr>
              <a:t>どうすればいいですか。</a:t>
            </a:r>
            <a:endParaRPr sz="3500">
              <a:latin typeface="MS PGothic"/>
              <a:cs typeface="MS PGothic"/>
            </a:endParaRPr>
          </a:p>
        </p:txBody>
      </p:sp>
      <p:grpSp>
        <p:nvGrpSpPr>
          <p:cNvPr id="11" name="object 11"/>
          <p:cNvGrpSpPr/>
          <p:nvPr/>
        </p:nvGrpSpPr>
        <p:grpSpPr>
          <a:xfrm>
            <a:off x="1143000" y="6034899"/>
            <a:ext cx="10278745" cy="2282825"/>
            <a:chOff x="1143000" y="6034899"/>
            <a:chExt cx="10278745" cy="2282825"/>
          </a:xfrm>
        </p:grpSpPr>
        <p:sp>
          <p:nvSpPr>
            <p:cNvPr id="12" name="object 12"/>
            <p:cNvSpPr/>
            <p:nvPr/>
          </p:nvSpPr>
          <p:spPr>
            <a:xfrm>
              <a:off x="1162050" y="6053949"/>
              <a:ext cx="10240645" cy="2244725"/>
            </a:xfrm>
            <a:custGeom>
              <a:avLst/>
              <a:gdLst/>
              <a:ahLst/>
              <a:cxnLst/>
              <a:rect l="l" t="t" r="r" b="b"/>
              <a:pathLst>
                <a:path w="10240645" h="2244725">
                  <a:moveTo>
                    <a:pt x="9696299" y="2244599"/>
                  </a:moveTo>
                  <a:lnTo>
                    <a:pt x="0" y="2244599"/>
                  </a:lnTo>
                  <a:lnTo>
                    <a:pt x="0" y="0"/>
                  </a:lnTo>
                  <a:lnTo>
                    <a:pt x="9696299" y="0"/>
                  </a:lnTo>
                  <a:lnTo>
                    <a:pt x="9696299" y="1309349"/>
                  </a:lnTo>
                  <a:lnTo>
                    <a:pt x="10240165" y="1578200"/>
                  </a:lnTo>
                  <a:lnTo>
                    <a:pt x="9696299" y="1870499"/>
                  </a:lnTo>
                  <a:lnTo>
                    <a:pt x="9696299" y="2244599"/>
                  </a:lnTo>
                  <a:close/>
                </a:path>
              </a:pathLst>
            </a:custGeom>
            <a:solidFill>
              <a:srgbClr val="93C47D"/>
            </a:solidFill>
          </p:spPr>
          <p:txBody>
            <a:bodyPr wrap="square" lIns="0" tIns="0" rIns="0" bIns="0" rtlCol="0"/>
            <a:lstStyle/>
            <a:p/>
          </p:txBody>
        </p:sp>
        <p:sp>
          <p:nvSpPr>
            <p:cNvPr id="13" name="object 13"/>
            <p:cNvSpPr/>
            <p:nvPr/>
          </p:nvSpPr>
          <p:spPr>
            <a:xfrm>
              <a:off x="1162050" y="6053949"/>
              <a:ext cx="10240645" cy="2244725"/>
            </a:xfrm>
            <a:custGeom>
              <a:avLst/>
              <a:gdLst/>
              <a:ahLst/>
              <a:cxnLst/>
              <a:rect l="l" t="t" r="r" b="b"/>
              <a:pathLst>
                <a:path w="10240645" h="2244725">
                  <a:moveTo>
                    <a:pt x="0" y="0"/>
                  </a:moveTo>
                  <a:lnTo>
                    <a:pt x="5656174" y="0"/>
                  </a:lnTo>
                  <a:lnTo>
                    <a:pt x="8080249" y="0"/>
                  </a:lnTo>
                  <a:lnTo>
                    <a:pt x="9696299" y="0"/>
                  </a:lnTo>
                  <a:lnTo>
                    <a:pt x="9696299" y="1309349"/>
                  </a:lnTo>
                  <a:lnTo>
                    <a:pt x="10240165" y="1578200"/>
                  </a:lnTo>
                  <a:lnTo>
                    <a:pt x="9696299" y="1870499"/>
                  </a:lnTo>
                  <a:lnTo>
                    <a:pt x="9696299" y="2244599"/>
                  </a:lnTo>
                  <a:lnTo>
                    <a:pt x="8080249" y="2244599"/>
                  </a:lnTo>
                  <a:lnTo>
                    <a:pt x="5656174"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235075" y="6459970"/>
            <a:ext cx="9365615" cy="1244600"/>
          </a:xfrm>
          <a:prstGeom prst="rect">
            <a:avLst/>
          </a:prstGeom>
        </p:spPr>
        <p:txBody>
          <a:bodyPr wrap="square" lIns="0" tIns="12700" rIns="0" bIns="0" rtlCol="0" vert="horz">
            <a:spAutoFit/>
          </a:bodyPr>
          <a:lstStyle/>
          <a:p>
            <a:pPr marL="12700" marR="5080">
              <a:lnSpc>
                <a:spcPct val="114300"/>
              </a:lnSpc>
              <a:spcBef>
                <a:spcPts val="100"/>
              </a:spcBef>
              <a:tabLst>
                <a:tab pos="8907780" algn="l"/>
              </a:tabLst>
            </a:pPr>
            <a:r>
              <a:rPr dirty="0" sz="3500">
                <a:latin typeface="MS PGothic"/>
                <a:cs typeface="MS PGothic"/>
              </a:rPr>
              <a:t>③ブラウザに怪しい</a:t>
            </a:r>
            <a:r>
              <a:rPr dirty="0" sz="3500" spc="-105">
                <a:latin typeface="MS PGothic"/>
                <a:cs typeface="MS PGothic"/>
              </a:rPr>
              <a:t> </a:t>
            </a:r>
            <a:r>
              <a:rPr dirty="0" sz="3500" spc="-70">
                <a:latin typeface="Arial MT"/>
                <a:cs typeface="Arial MT"/>
              </a:rPr>
              <a:t>W</a:t>
            </a:r>
            <a:r>
              <a:rPr dirty="0" sz="3500" spc="-5">
                <a:latin typeface="Arial MT"/>
                <a:cs typeface="Arial MT"/>
              </a:rPr>
              <a:t>e</a:t>
            </a:r>
            <a:r>
              <a:rPr dirty="0" sz="3500">
                <a:latin typeface="Arial MT"/>
                <a:cs typeface="Arial MT"/>
              </a:rPr>
              <a:t>b</a:t>
            </a:r>
            <a:r>
              <a:rPr dirty="0" sz="3500">
                <a:latin typeface="MS PGothic"/>
                <a:cs typeface="MS PGothic"/>
              </a:rPr>
              <a:t>サイトは表示しない	設 </a:t>
            </a:r>
            <a:r>
              <a:rPr dirty="0" sz="3500">
                <a:latin typeface="MS PGothic"/>
                <a:cs typeface="MS PGothic"/>
              </a:rPr>
              <a:t>定をしておくなどの対策方法があります。</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2802570"/>
            <a:ext cx="9679305" cy="1244600"/>
          </a:xfrm>
          <a:prstGeom prst="rect">
            <a:avLst/>
          </a:prstGeom>
        </p:spPr>
        <p:txBody>
          <a:bodyPr wrap="square" lIns="0" tIns="12700" rIns="0" bIns="0" rtlCol="0" vert="horz">
            <a:spAutoFit/>
          </a:bodyPr>
          <a:lstStyle/>
          <a:p>
            <a:pPr marL="12700" marR="5080">
              <a:lnSpc>
                <a:spcPct val="114300"/>
              </a:lnSpc>
              <a:spcBef>
                <a:spcPts val="100"/>
              </a:spcBef>
              <a:tabLst>
                <a:tab pos="8924925" algn="l"/>
              </a:tabLst>
            </a:pPr>
            <a:r>
              <a:rPr dirty="0" sz="3500">
                <a:latin typeface="MS PGothic"/>
                <a:cs typeface="MS PGothic"/>
              </a:rPr>
              <a:t>④ウイルス対策ソフトをパソコンにインストール	</a:t>
            </a:r>
            <a:r>
              <a:rPr dirty="0" sz="3500" spc="-5">
                <a:latin typeface="MS PGothic"/>
                <a:cs typeface="MS PGothic"/>
              </a:rPr>
              <a:t>して </a:t>
            </a:r>
            <a:r>
              <a:rPr dirty="0" sz="3500" spc="-5">
                <a:latin typeface="MS PGothic"/>
                <a:cs typeface="MS PGothic"/>
              </a:rPr>
              <a:t>おきましたか。※何のソフトですか。</a:t>
            </a:r>
            <a:endParaRPr sz="3500">
              <a:latin typeface="MS PGothic"/>
              <a:cs typeface="MS PGothic"/>
            </a:endParaRPr>
          </a:p>
        </p:txBody>
      </p:sp>
      <p:grpSp>
        <p:nvGrpSpPr>
          <p:cNvPr id="11" name="object 11"/>
          <p:cNvGrpSpPr/>
          <p:nvPr/>
        </p:nvGrpSpPr>
        <p:grpSpPr>
          <a:xfrm>
            <a:off x="1587050" y="6065049"/>
            <a:ext cx="9645650" cy="2282825"/>
            <a:chOff x="1587050" y="6065049"/>
            <a:chExt cx="9645650" cy="2282825"/>
          </a:xfrm>
        </p:grpSpPr>
        <p:sp>
          <p:nvSpPr>
            <p:cNvPr id="12" name="object 12"/>
            <p:cNvSpPr/>
            <p:nvPr/>
          </p:nvSpPr>
          <p:spPr>
            <a:xfrm>
              <a:off x="1606100" y="6084099"/>
              <a:ext cx="9607550" cy="2244725"/>
            </a:xfrm>
            <a:custGeom>
              <a:avLst/>
              <a:gdLst/>
              <a:ahLst/>
              <a:cxnLst/>
              <a:rect l="l" t="t" r="r" b="b"/>
              <a:pathLst>
                <a:path w="9607550" h="2244725">
                  <a:moveTo>
                    <a:pt x="9096899" y="2244599"/>
                  </a:moveTo>
                  <a:lnTo>
                    <a:pt x="0" y="2244599"/>
                  </a:lnTo>
                  <a:lnTo>
                    <a:pt x="0" y="0"/>
                  </a:lnTo>
                  <a:lnTo>
                    <a:pt x="9096899" y="0"/>
                  </a:lnTo>
                  <a:lnTo>
                    <a:pt x="9096899" y="1309349"/>
                  </a:lnTo>
                  <a:lnTo>
                    <a:pt x="9607144" y="1578200"/>
                  </a:lnTo>
                  <a:lnTo>
                    <a:pt x="9096899" y="1870499"/>
                  </a:lnTo>
                  <a:lnTo>
                    <a:pt x="9096899" y="2244599"/>
                  </a:lnTo>
                  <a:close/>
                </a:path>
              </a:pathLst>
            </a:custGeom>
            <a:solidFill>
              <a:srgbClr val="93C47D"/>
            </a:solidFill>
          </p:spPr>
          <p:txBody>
            <a:bodyPr wrap="square" lIns="0" tIns="0" rIns="0" bIns="0" rtlCol="0"/>
            <a:lstStyle/>
            <a:p/>
          </p:txBody>
        </p:sp>
        <p:sp>
          <p:nvSpPr>
            <p:cNvPr id="13" name="object 13"/>
            <p:cNvSpPr/>
            <p:nvPr/>
          </p:nvSpPr>
          <p:spPr>
            <a:xfrm>
              <a:off x="1606100" y="6084099"/>
              <a:ext cx="9607550" cy="2244725"/>
            </a:xfrm>
            <a:custGeom>
              <a:avLst/>
              <a:gdLst/>
              <a:ahLst/>
              <a:cxnLst/>
              <a:rect l="l" t="t" r="r" b="b"/>
              <a:pathLst>
                <a:path w="9607550" h="2244725">
                  <a:moveTo>
                    <a:pt x="0" y="0"/>
                  </a:moveTo>
                  <a:lnTo>
                    <a:pt x="5306524" y="0"/>
                  </a:lnTo>
                  <a:lnTo>
                    <a:pt x="7580749" y="0"/>
                  </a:lnTo>
                  <a:lnTo>
                    <a:pt x="9096899" y="0"/>
                  </a:lnTo>
                  <a:lnTo>
                    <a:pt x="9096899" y="1309349"/>
                  </a:lnTo>
                  <a:lnTo>
                    <a:pt x="9607144" y="1578200"/>
                  </a:lnTo>
                  <a:lnTo>
                    <a:pt x="9096899" y="1870499"/>
                  </a:lnTo>
                  <a:lnTo>
                    <a:pt x="9096899" y="2244599"/>
                  </a:lnTo>
                  <a:lnTo>
                    <a:pt x="7580749" y="2244599"/>
                  </a:lnTo>
                  <a:lnTo>
                    <a:pt x="5306524"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679125" y="6642520"/>
            <a:ext cx="7583170" cy="1092200"/>
          </a:xfrm>
          <a:prstGeom prst="rect">
            <a:avLst/>
          </a:prstGeom>
        </p:spPr>
        <p:txBody>
          <a:bodyPr wrap="square" lIns="0" tIns="12700" rIns="0" bIns="0" rtlCol="0" vert="horz">
            <a:spAutoFit/>
          </a:bodyPr>
          <a:lstStyle/>
          <a:p>
            <a:pPr marL="12700">
              <a:lnSpc>
                <a:spcPct val="100000"/>
              </a:lnSpc>
              <a:spcBef>
                <a:spcPts val="100"/>
              </a:spcBef>
            </a:pPr>
            <a:r>
              <a:rPr dirty="0" sz="3500">
                <a:latin typeface="MS PGothic"/>
                <a:cs typeface="MS PGothic"/>
              </a:rPr>
              <a:t>④例：インストールしておきました。</a:t>
            </a:r>
            <a:endParaRPr sz="3500">
              <a:latin typeface="MS PGothic"/>
              <a:cs typeface="MS PGothic"/>
            </a:endParaRPr>
          </a:p>
          <a:p>
            <a:pPr marL="1370330">
              <a:lnSpc>
                <a:spcPct val="100000"/>
              </a:lnSpc>
            </a:pPr>
            <a:r>
              <a:rPr dirty="0" sz="3500" spc="-5">
                <a:latin typeface="MS PGothic"/>
                <a:cs typeface="MS PGothic"/>
              </a:rPr>
              <a:t>カスペルスキー（</a:t>
            </a:r>
            <a:r>
              <a:rPr dirty="0" sz="3500" spc="-5">
                <a:latin typeface="Arial MT"/>
                <a:cs typeface="Arial MT"/>
              </a:rPr>
              <a:t>Kaspersk</a:t>
            </a:r>
            <a:r>
              <a:rPr dirty="0" sz="3500" spc="20">
                <a:latin typeface="Arial MT"/>
                <a:cs typeface="Arial MT"/>
              </a:rPr>
              <a:t>y</a:t>
            </a:r>
            <a:r>
              <a:rPr dirty="0" sz="3500">
                <a:latin typeface="MS PGothic"/>
                <a:cs typeface="MS PGothic"/>
              </a:rPr>
              <a:t>）など</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2802570"/>
            <a:ext cx="9280525" cy="1244600"/>
          </a:xfrm>
          <a:prstGeom prst="rect">
            <a:avLst/>
          </a:prstGeom>
        </p:spPr>
        <p:txBody>
          <a:bodyPr wrap="square" lIns="0" tIns="12700" rIns="0" bIns="0" rtlCol="0" vert="horz">
            <a:spAutoFit/>
          </a:bodyPr>
          <a:lstStyle/>
          <a:p>
            <a:pPr marL="12700" marR="5080">
              <a:lnSpc>
                <a:spcPct val="114300"/>
              </a:lnSpc>
              <a:spcBef>
                <a:spcPts val="100"/>
              </a:spcBef>
            </a:pPr>
            <a:r>
              <a:rPr dirty="0" sz="3500">
                <a:latin typeface="MS PGothic"/>
                <a:cs typeface="MS PGothic"/>
              </a:rPr>
              <a:t>⑤ウイルス定義ファイルは定期的に更新する必要 </a:t>
            </a:r>
            <a:r>
              <a:rPr dirty="0" sz="3500">
                <a:latin typeface="MS PGothic"/>
                <a:cs typeface="MS PGothic"/>
              </a:rPr>
              <a:t>がありますか。</a:t>
            </a:r>
            <a:endParaRPr sz="3500">
              <a:latin typeface="MS PGothic"/>
              <a:cs typeface="MS PGothic"/>
            </a:endParaRPr>
          </a:p>
        </p:txBody>
      </p:sp>
      <p:grpSp>
        <p:nvGrpSpPr>
          <p:cNvPr id="11" name="object 11"/>
          <p:cNvGrpSpPr/>
          <p:nvPr/>
        </p:nvGrpSpPr>
        <p:grpSpPr>
          <a:xfrm>
            <a:off x="1344949" y="6034899"/>
            <a:ext cx="10065385" cy="2282825"/>
            <a:chOff x="1344949" y="6034899"/>
            <a:chExt cx="10065385" cy="2282825"/>
          </a:xfrm>
        </p:grpSpPr>
        <p:sp>
          <p:nvSpPr>
            <p:cNvPr id="12" name="object 12"/>
            <p:cNvSpPr/>
            <p:nvPr/>
          </p:nvSpPr>
          <p:spPr>
            <a:xfrm>
              <a:off x="1363999" y="6053949"/>
              <a:ext cx="10027285" cy="2244725"/>
            </a:xfrm>
            <a:custGeom>
              <a:avLst/>
              <a:gdLst/>
              <a:ahLst/>
              <a:cxnLst/>
              <a:rect l="l" t="t" r="r" b="b"/>
              <a:pathLst>
                <a:path w="10027285" h="2244725">
                  <a:moveTo>
                    <a:pt x="9494399" y="2244599"/>
                  </a:moveTo>
                  <a:lnTo>
                    <a:pt x="0" y="2244599"/>
                  </a:lnTo>
                  <a:lnTo>
                    <a:pt x="0" y="0"/>
                  </a:lnTo>
                  <a:lnTo>
                    <a:pt x="9494399" y="0"/>
                  </a:lnTo>
                  <a:lnTo>
                    <a:pt x="9494399" y="1309349"/>
                  </a:lnTo>
                  <a:lnTo>
                    <a:pt x="10026940" y="1578200"/>
                  </a:lnTo>
                  <a:lnTo>
                    <a:pt x="9494399" y="1870499"/>
                  </a:lnTo>
                  <a:lnTo>
                    <a:pt x="9494399" y="2244599"/>
                  </a:lnTo>
                  <a:close/>
                </a:path>
              </a:pathLst>
            </a:custGeom>
            <a:solidFill>
              <a:srgbClr val="93C47D"/>
            </a:solidFill>
          </p:spPr>
          <p:txBody>
            <a:bodyPr wrap="square" lIns="0" tIns="0" rIns="0" bIns="0" rtlCol="0"/>
            <a:lstStyle/>
            <a:p/>
          </p:txBody>
        </p:sp>
        <p:sp>
          <p:nvSpPr>
            <p:cNvPr id="13" name="object 13"/>
            <p:cNvSpPr/>
            <p:nvPr/>
          </p:nvSpPr>
          <p:spPr>
            <a:xfrm>
              <a:off x="1363999" y="6053949"/>
              <a:ext cx="10027285" cy="2244725"/>
            </a:xfrm>
            <a:custGeom>
              <a:avLst/>
              <a:gdLst/>
              <a:ahLst/>
              <a:cxnLst/>
              <a:rect l="l" t="t" r="r" b="b"/>
              <a:pathLst>
                <a:path w="10027285" h="2244725">
                  <a:moveTo>
                    <a:pt x="0" y="0"/>
                  </a:moveTo>
                  <a:lnTo>
                    <a:pt x="5538399" y="0"/>
                  </a:lnTo>
                  <a:lnTo>
                    <a:pt x="7911999" y="0"/>
                  </a:lnTo>
                  <a:lnTo>
                    <a:pt x="9494399" y="0"/>
                  </a:lnTo>
                  <a:lnTo>
                    <a:pt x="9494399" y="1309349"/>
                  </a:lnTo>
                  <a:lnTo>
                    <a:pt x="10026940" y="1578200"/>
                  </a:lnTo>
                  <a:lnTo>
                    <a:pt x="9494399" y="1870499"/>
                  </a:lnTo>
                  <a:lnTo>
                    <a:pt x="9494399" y="2244599"/>
                  </a:lnTo>
                  <a:lnTo>
                    <a:pt x="7911999" y="2244599"/>
                  </a:lnTo>
                  <a:lnTo>
                    <a:pt x="5538399" y="2244599"/>
                  </a:lnTo>
                  <a:lnTo>
                    <a:pt x="0" y="2244599"/>
                  </a:lnTo>
                  <a:lnTo>
                    <a:pt x="0" y="1870499"/>
                  </a:lnTo>
                  <a:lnTo>
                    <a:pt x="0" y="1309349"/>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437025" y="6459970"/>
            <a:ext cx="8787130" cy="1244600"/>
          </a:xfrm>
          <a:prstGeom prst="rect">
            <a:avLst/>
          </a:prstGeom>
        </p:spPr>
        <p:txBody>
          <a:bodyPr wrap="square" lIns="0" tIns="12700" rIns="0" bIns="0" rtlCol="0" vert="horz">
            <a:spAutoFit/>
          </a:bodyPr>
          <a:lstStyle/>
          <a:p>
            <a:pPr marL="12700" marR="5080">
              <a:lnSpc>
                <a:spcPct val="114300"/>
              </a:lnSpc>
              <a:spcBef>
                <a:spcPts val="100"/>
              </a:spcBef>
            </a:pPr>
            <a:r>
              <a:rPr dirty="0" sz="3500">
                <a:latin typeface="MS PGothic"/>
                <a:cs typeface="MS PGothic"/>
              </a:rPr>
              <a:t>⑤必要です。ウイルスは毎日新しい種類のもの </a:t>
            </a:r>
            <a:r>
              <a:rPr dirty="0" sz="3500">
                <a:latin typeface="MS PGothic"/>
                <a:cs typeface="MS PGothic"/>
              </a:rPr>
              <a:t>が作られているから。</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39" y="8911738"/>
            <a:ext cx="788035" cy="788035"/>
            <a:chOff x="12099439" y="8911738"/>
            <a:chExt cx="788035" cy="788035"/>
          </a:xfrm>
        </p:grpSpPr>
        <p:pic>
          <p:nvPicPr>
            <p:cNvPr id="3" name="object 3"/>
            <p:cNvPicPr/>
            <p:nvPr/>
          </p:nvPicPr>
          <p:blipFill>
            <a:blip r:embed="rId2" cstate="print"/>
            <a:stretch>
              <a:fillRect/>
            </a:stretch>
          </p:blipFill>
          <p:spPr>
            <a:xfrm>
              <a:off x="12099439" y="8911738"/>
              <a:ext cx="787500" cy="787500"/>
            </a:xfrm>
            <a:prstGeom prst="rect">
              <a:avLst/>
            </a:prstGeom>
          </p:spPr>
        </p:pic>
        <p:sp>
          <p:nvSpPr>
            <p:cNvPr id="4" name="object 4"/>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p:txBody>
        </p:sp>
      </p:grpSp>
      <p:grpSp>
        <p:nvGrpSpPr>
          <p:cNvPr id="5" name="object 5"/>
          <p:cNvGrpSpPr/>
          <p:nvPr/>
        </p:nvGrpSpPr>
        <p:grpSpPr>
          <a:xfrm>
            <a:off x="291237" y="0"/>
            <a:ext cx="397510" cy="2223135"/>
            <a:chOff x="291237" y="0"/>
            <a:chExt cx="397510" cy="2223135"/>
          </a:xfrm>
        </p:grpSpPr>
        <p:pic>
          <p:nvPicPr>
            <p:cNvPr id="6" name="object 6"/>
            <p:cNvPicPr/>
            <p:nvPr/>
          </p:nvPicPr>
          <p:blipFill>
            <a:blip r:embed="rId3" cstate="print"/>
            <a:stretch>
              <a:fillRect/>
            </a:stretch>
          </p:blipFill>
          <p:spPr>
            <a:xfrm>
              <a:off x="291237"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prstGeom prst="rect"/>
        </p:spPr>
        <p:txBody>
          <a:bodyPr wrap="square" lIns="0" tIns="12700" rIns="0" bIns="0" rtlCol="0" vert="horz">
            <a:spAutoFit/>
          </a:bodyPr>
          <a:lstStyle/>
          <a:p>
            <a:pPr marL="240665">
              <a:lnSpc>
                <a:spcPct val="100000"/>
              </a:lnSpc>
              <a:spcBef>
                <a:spcPts val="100"/>
              </a:spcBef>
            </a:pPr>
            <a:r>
              <a:rPr dirty="0" sz="6400" spc="-5">
                <a:latin typeface="MS PGothic"/>
                <a:cs typeface="MS PGothic"/>
              </a:rPr>
              <a:t>【</a:t>
            </a:r>
            <a:r>
              <a:rPr dirty="0" spc="-10"/>
              <a:t>Q&amp;</a:t>
            </a:r>
            <a:r>
              <a:rPr dirty="0" spc="5"/>
              <a:t>A</a:t>
            </a:r>
            <a:r>
              <a:rPr dirty="0" sz="6400">
                <a:latin typeface="MS PGothic"/>
                <a:cs typeface="MS PGothic"/>
              </a:rPr>
              <a:t>】</a:t>
            </a:r>
            <a:endParaRPr sz="6400">
              <a:latin typeface="MS PGothic"/>
              <a:cs typeface="MS PGothic"/>
            </a:endParaRPr>
          </a:p>
        </p:txBody>
      </p:sp>
      <p:sp>
        <p:nvSpPr>
          <p:cNvPr id="9" name="object 9"/>
          <p:cNvSpPr/>
          <p:nvPr/>
        </p:nvSpPr>
        <p:spPr>
          <a:xfrm>
            <a:off x="1722454" y="2609250"/>
            <a:ext cx="10546080" cy="1819275"/>
          </a:xfrm>
          <a:custGeom>
            <a:avLst/>
            <a:gdLst/>
            <a:ahLst/>
            <a:cxnLst/>
            <a:rect l="l" t="t" r="r" b="b"/>
            <a:pathLst>
              <a:path w="10546080" h="1819275">
                <a:moveTo>
                  <a:pt x="514695" y="0"/>
                </a:moveTo>
                <a:lnTo>
                  <a:pt x="2186545" y="0"/>
                </a:lnTo>
                <a:lnTo>
                  <a:pt x="4694320" y="0"/>
                </a:lnTo>
                <a:lnTo>
                  <a:pt x="10545795" y="0"/>
                </a:lnTo>
                <a:lnTo>
                  <a:pt x="10545795" y="1061199"/>
                </a:lnTo>
                <a:lnTo>
                  <a:pt x="10545795" y="1515999"/>
                </a:lnTo>
                <a:lnTo>
                  <a:pt x="10545795" y="1819199"/>
                </a:lnTo>
                <a:lnTo>
                  <a:pt x="4694320" y="1819199"/>
                </a:lnTo>
                <a:lnTo>
                  <a:pt x="2186545" y="1819199"/>
                </a:lnTo>
                <a:lnTo>
                  <a:pt x="514695" y="1819199"/>
                </a:lnTo>
                <a:lnTo>
                  <a:pt x="514695" y="1515999"/>
                </a:lnTo>
                <a:lnTo>
                  <a:pt x="0" y="1283445"/>
                </a:lnTo>
                <a:lnTo>
                  <a:pt x="514695" y="1061199"/>
                </a:lnTo>
                <a:lnTo>
                  <a:pt x="514695" y="0"/>
                </a:lnTo>
                <a:close/>
              </a:path>
            </a:pathLst>
          </a:custGeom>
          <a:ln w="38099">
            <a:solidFill>
              <a:srgbClr val="C63024"/>
            </a:solidFill>
          </a:ln>
        </p:spPr>
        <p:txBody>
          <a:bodyPr wrap="square" lIns="0" tIns="0" rIns="0" bIns="0" rtlCol="0"/>
          <a:lstStyle/>
          <a:p/>
        </p:txBody>
      </p:sp>
      <p:sp>
        <p:nvSpPr>
          <p:cNvPr id="10" name="object 10"/>
          <p:cNvSpPr txBox="1"/>
          <p:nvPr/>
        </p:nvSpPr>
        <p:spPr>
          <a:xfrm>
            <a:off x="2310174" y="2802570"/>
            <a:ext cx="7962265" cy="1244600"/>
          </a:xfrm>
          <a:prstGeom prst="rect">
            <a:avLst/>
          </a:prstGeom>
        </p:spPr>
        <p:txBody>
          <a:bodyPr wrap="square" lIns="0" tIns="12700" rIns="0" bIns="0" rtlCol="0" vert="horz">
            <a:spAutoFit/>
          </a:bodyPr>
          <a:lstStyle/>
          <a:p>
            <a:pPr marL="307340" marR="5080" indent="-295275">
              <a:lnSpc>
                <a:spcPct val="114300"/>
              </a:lnSpc>
              <a:spcBef>
                <a:spcPts val="100"/>
              </a:spcBef>
            </a:pPr>
            <a:r>
              <a:rPr dirty="0" sz="3500">
                <a:latin typeface="MS PGothic"/>
                <a:cs typeface="MS PGothic"/>
              </a:rPr>
              <a:t>⑥ウイルスに感染してしまったら、まず何を </a:t>
            </a:r>
            <a:r>
              <a:rPr dirty="0" sz="3500" spc="-5">
                <a:latin typeface="MS PGothic"/>
                <a:cs typeface="MS PGothic"/>
              </a:rPr>
              <a:t>すればいいですか。どうしてですか。</a:t>
            </a:r>
            <a:endParaRPr sz="3500">
              <a:latin typeface="MS PGothic"/>
              <a:cs typeface="MS PGothic"/>
            </a:endParaRPr>
          </a:p>
        </p:txBody>
      </p:sp>
      <p:grpSp>
        <p:nvGrpSpPr>
          <p:cNvPr id="11" name="object 11"/>
          <p:cNvGrpSpPr/>
          <p:nvPr/>
        </p:nvGrpSpPr>
        <p:grpSpPr>
          <a:xfrm>
            <a:off x="1704975" y="5757350"/>
            <a:ext cx="9685020" cy="2918460"/>
            <a:chOff x="1704975" y="5757350"/>
            <a:chExt cx="9685020" cy="2918460"/>
          </a:xfrm>
        </p:grpSpPr>
        <p:sp>
          <p:nvSpPr>
            <p:cNvPr id="12" name="object 12"/>
            <p:cNvSpPr/>
            <p:nvPr/>
          </p:nvSpPr>
          <p:spPr>
            <a:xfrm>
              <a:off x="1724025" y="5776400"/>
              <a:ext cx="9646920" cy="2880360"/>
            </a:xfrm>
            <a:custGeom>
              <a:avLst/>
              <a:gdLst/>
              <a:ahLst/>
              <a:cxnLst/>
              <a:rect l="l" t="t" r="r" b="b"/>
              <a:pathLst>
                <a:path w="9646920" h="2880359">
                  <a:moveTo>
                    <a:pt x="9134399" y="2880299"/>
                  </a:moveTo>
                  <a:lnTo>
                    <a:pt x="0" y="2880299"/>
                  </a:lnTo>
                  <a:lnTo>
                    <a:pt x="0" y="0"/>
                  </a:lnTo>
                  <a:lnTo>
                    <a:pt x="9134399" y="0"/>
                  </a:lnTo>
                  <a:lnTo>
                    <a:pt x="9134399" y="1680174"/>
                  </a:lnTo>
                  <a:lnTo>
                    <a:pt x="9646748" y="2025167"/>
                  </a:lnTo>
                  <a:lnTo>
                    <a:pt x="9134399" y="2400249"/>
                  </a:lnTo>
                  <a:lnTo>
                    <a:pt x="9134399" y="2880299"/>
                  </a:lnTo>
                  <a:close/>
                </a:path>
              </a:pathLst>
            </a:custGeom>
            <a:solidFill>
              <a:srgbClr val="93C47D"/>
            </a:solidFill>
          </p:spPr>
          <p:txBody>
            <a:bodyPr wrap="square" lIns="0" tIns="0" rIns="0" bIns="0" rtlCol="0"/>
            <a:lstStyle/>
            <a:p/>
          </p:txBody>
        </p:sp>
        <p:sp>
          <p:nvSpPr>
            <p:cNvPr id="13" name="object 13"/>
            <p:cNvSpPr/>
            <p:nvPr/>
          </p:nvSpPr>
          <p:spPr>
            <a:xfrm>
              <a:off x="1724025" y="5776400"/>
              <a:ext cx="9646920" cy="2880360"/>
            </a:xfrm>
            <a:custGeom>
              <a:avLst/>
              <a:gdLst/>
              <a:ahLst/>
              <a:cxnLst/>
              <a:rect l="l" t="t" r="r" b="b"/>
              <a:pathLst>
                <a:path w="9646920" h="2880359">
                  <a:moveTo>
                    <a:pt x="0" y="0"/>
                  </a:moveTo>
                  <a:lnTo>
                    <a:pt x="5328399" y="0"/>
                  </a:lnTo>
                  <a:lnTo>
                    <a:pt x="7611999" y="0"/>
                  </a:lnTo>
                  <a:lnTo>
                    <a:pt x="9134399" y="0"/>
                  </a:lnTo>
                  <a:lnTo>
                    <a:pt x="9134399" y="1680174"/>
                  </a:lnTo>
                  <a:lnTo>
                    <a:pt x="9646748" y="2025167"/>
                  </a:lnTo>
                  <a:lnTo>
                    <a:pt x="9134399" y="2400249"/>
                  </a:lnTo>
                  <a:lnTo>
                    <a:pt x="9134399" y="2880299"/>
                  </a:lnTo>
                  <a:lnTo>
                    <a:pt x="7611999" y="2880299"/>
                  </a:lnTo>
                  <a:lnTo>
                    <a:pt x="5328399" y="2880299"/>
                  </a:lnTo>
                  <a:lnTo>
                    <a:pt x="0" y="2880299"/>
                  </a:lnTo>
                  <a:lnTo>
                    <a:pt x="0" y="2400249"/>
                  </a:lnTo>
                  <a:lnTo>
                    <a:pt x="0" y="1680174"/>
                  </a:lnTo>
                  <a:lnTo>
                    <a:pt x="0" y="0"/>
                  </a:lnTo>
                  <a:close/>
                </a:path>
              </a:pathLst>
            </a:custGeom>
            <a:ln w="38099">
              <a:solidFill>
                <a:srgbClr val="93C47D"/>
              </a:solidFill>
            </a:ln>
          </p:spPr>
          <p:txBody>
            <a:bodyPr wrap="square" lIns="0" tIns="0" rIns="0" bIns="0" rtlCol="0"/>
            <a:lstStyle/>
            <a:p/>
          </p:txBody>
        </p:sp>
      </p:grpSp>
      <p:sp>
        <p:nvSpPr>
          <p:cNvPr id="14" name="object 14"/>
          <p:cNvSpPr txBox="1"/>
          <p:nvPr/>
        </p:nvSpPr>
        <p:spPr>
          <a:xfrm>
            <a:off x="1797050" y="5890669"/>
            <a:ext cx="8804275" cy="2463800"/>
          </a:xfrm>
          <a:prstGeom prst="rect">
            <a:avLst/>
          </a:prstGeom>
        </p:spPr>
        <p:txBody>
          <a:bodyPr wrap="square" lIns="0" tIns="12700" rIns="0" bIns="0" rtlCol="0" vert="horz">
            <a:spAutoFit/>
          </a:bodyPr>
          <a:lstStyle/>
          <a:p>
            <a:pPr marL="307340" marR="1466850" indent="-295275">
              <a:lnSpc>
                <a:spcPct val="114300"/>
              </a:lnSpc>
              <a:spcBef>
                <a:spcPts val="100"/>
              </a:spcBef>
            </a:pPr>
            <a:r>
              <a:rPr dirty="0" sz="3500">
                <a:latin typeface="MS PGothic"/>
                <a:cs typeface="MS PGothic"/>
              </a:rPr>
              <a:t>⑥コンピュータをすぐにネットワークから </a:t>
            </a:r>
            <a:r>
              <a:rPr dirty="0" sz="3500">
                <a:latin typeface="MS PGothic"/>
                <a:cs typeface="MS PGothic"/>
              </a:rPr>
              <a:t>切り離してください。</a:t>
            </a:r>
            <a:endParaRPr sz="3500">
              <a:latin typeface="MS PGothic"/>
              <a:cs typeface="MS PGothic"/>
            </a:endParaRPr>
          </a:p>
          <a:p>
            <a:pPr marL="12700" marR="5080" indent="294640">
              <a:lnSpc>
                <a:spcPct val="114300"/>
              </a:lnSpc>
              <a:tabLst>
                <a:tab pos="8055609" algn="l"/>
              </a:tabLst>
            </a:pPr>
            <a:r>
              <a:rPr dirty="0" sz="3500" spc="-5">
                <a:latin typeface="MS PGothic"/>
                <a:cs typeface="MS PGothic"/>
              </a:rPr>
              <a:t>ネットワークを通じてさらに感染を広げ</a:t>
            </a:r>
            <a:r>
              <a:rPr dirty="0" sz="3500">
                <a:latin typeface="MS PGothic"/>
                <a:cs typeface="MS PGothic"/>
              </a:rPr>
              <a:t>て	</a:t>
            </a:r>
            <a:r>
              <a:rPr dirty="0" sz="3500" spc="-5">
                <a:latin typeface="MS PGothic"/>
                <a:cs typeface="MS PGothic"/>
              </a:rPr>
              <a:t>しま </a:t>
            </a:r>
            <a:r>
              <a:rPr dirty="0" sz="3500" spc="-5">
                <a:latin typeface="MS PGothic"/>
                <a:cs typeface="MS PGothic"/>
              </a:rPr>
              <a:t>うなどの被害の拡大を防ぐためです。</a:t>
            </a:r>
            <a:endParaRPr sz="3500">
              <a:latin typeface="MS PGothic"/>
              <a:cs typeface="MS PGothic"/>
            </a:endParaRPr>
          </a:p>
        </p:txBody>
      </p:sp>
      <p:pic>
        <p:nvPicPr>
          <p:cNvPr id="15" name="object 15"/>
          <p:cNvPicPr/>
          <p:nvPr/>
        </p:nvPicPr>
        <p:blipFill>
          <a:blip r:embed="rId4" cstate="print"/>
          <a:stretch>
            <a:fillRect/>
          </a:stretch>
        </p:blipFill>
        <p:spPr>
          <a:xfrm>
            <a:off x="0" y="3047475"/>
            <a:ext cx="1724024" cy="1219199"/>
          </a:xfrm>
          <a:prstGeom prst="rect">
            <a:avLst/>
          </a:prstGeom>
        </p:spPr>
      </p:pic>
      <p:pic>
        <p:nvPicPr>
          <p:cNvPr id="16" name="object 16"/>
          <p:cNvPicPr/>
          <p:nvPr/>
        </p:nvPicPr>
        <p:blipFill>
          <a:blip r:embed="rId5" cstate="print"/>
          <a:stretch>
            <a:fillRect/>
          </a:stretch>
        </p:blipFill>
        <p:spPr>
          <a:xfrm>
            <a:off x="11261725" y="6752912"/>
            <a:ext cx="1743074" cy="1190624"/>
          </a:xfrm>
          <a:prstGeom prst="rect">
            <a:avLst/>
          </a:prstGeom>
        </p:spPr>
      </p:pic>
      <p:pic>
        <p:nvPicPr>
          <p:cNvPr id="17" name="object 17"/>
          <p:cNvPicPr/>
          <p:nvPr/>
        </p:nvPicPr>
        <p:blipFill>
          <a:blip r:embed="rId6" cstate="print"/>
          <a:stretch>
            <a:fillRect/>
          </a:stretch>
        </p:blipFill>
        <p:spPr>
          <a:xfrm>
            <a:off x="9754499" y="236882"/>
            <a:ext cx="2133599" cy="1790699"/>
          </a:xfrm>
          <a:prstGeom prst="rect">
            <a:avLst/>
          </a:prstGeom>
        </p:spPr>
      </p:pic>
      <p:sp>
        <p:nvSpPr>
          <p:cNvPr id="18" name="object 1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1238" y="0"/>
            <a:ext cx="397510" cy="2223135"/>
            <a:chOff x="291238" y="0"/>
            <a:chExt cx="397510" cy="2223135"/>
          </a:xfrm>
        </p:grpSpPr>
        <p:pic>
          <p:nvPicPr>
            <p:cNvPr id="3" name="object 3"/>
            <p:cNvPicPr/>
            <p:nvPr/>
          </p:nvPicPr>
          <p:blipFill>
            <a:blip r:embed="rId2" cstate="print"/>
            <a:stretch>
              <a:fillRect/>
            </a:stretch>
          </p:blipFill>
          <p:spPr>
            <a:xfrm>
              <a:off x="291238" y="0"/>
              <a:ext cx="396900" cy="2221308"/>
            </a:xfrm>
            <a:prstGeom prst="rect">
              <a:avLst/>
            </a:prstGeom>
          </p:spPr>
        </p:pic>
        <p:sp>
          <p:nvSpPr>
            <p:cNvPr id="4" name="object 4"/>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graphicFrame>
        <p:nvGraphicFramePr>
          <p:cNvPr id="5" name="object 5"/>
          <p:cNvGraphicFramePr>
            <a:graphicFrameLocks noGrp="1"/>
          </p:cNvGraphicFramePr>
          <p:nvPr/>
        </p:nvGraphicFramePr>
        <p:xfrm>
          <a:off x="728523" y="1840065"/>
          <a:ext cx="11650980" cy="7106284"/>
        </p:xfrm>
        <a:graphic>
          <a:graphicData uri="http://schemas.openxmlformats.org/drawingml/2006/table">
            <a:tbl>
              <a:tblPr firstRow="1" bandRow="1">
                <a:tableStyleId>{2D5ABB26-0587-4C30-8999-92F81FD0307C}</a:tableStyleId>
              </a:tblPr>
              <a:tblGrid>
                <a:gridCol w="942975"/>
                <a:gridCol w="4926965"/>
                <a:gridCol w="5767070"/>
              </a:tblGrid>
              <a:tr h="545449">
                <a:tc>
                  <a:txBody>
                    <a:bodyPr/>
                    <a:lstStyle/>
                    <a:p>
                      <a:pPr algn="ctr">
                        <a:lnSpc>
                          <a:spcPct val="100000"/>
                        </a:lnSpc>
                        <a:spcBef>
                          <a:spcPts val="225"/>
                        </a:spcBef>
                      </a:pPr>
                      <a:r>
                        <a:rPr dirty="0" sz="3000" spc="-5" b="1">
                          <a:latin typeface="Arial"/>
                          <a:cs typeface="Arial"/>
                        </a:rPr>
                        <a:t>No</a:t>
                      </a:r>
                      <a:endParaRPr sz="3000">
                        <a:latin typeface="Arial"/>
                        <a:cs typeface="Arial"/>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gn="ctr">
                        <a:lnSpc>
                          <a:spcPct val="100000"/>
                        </a:lnSpc>
                        <a:spcBef>
                          <a:spcPts val="225"/>
                        </a:spcBef>
                      </a:pPr>
                      <a:r>
                        <a:rPr dirty="0" sz="3000">
                          <a:latin typeface="MS PGothic"/>
                          <a:cs typeface="MS PGothic"/>
                        </a:rPr>
                        <a:t>英語</a:t>
                      </a:r>
                      <a:endParaRPr sz="3000">
                        <a:latin typeface="MS PGothic"/>
                        <a:cs typeface="MS PGothic"/>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gn="ctr">
                        <a:lnSpc>
                          <a:spcPct val="100000"/>
                        </a:lnSpc>
                        <a:spcBef>
                          <a:spcPts val="225"/>
                        </a:spcBef>
                      </a:pPr>
                      <a:r>
                        <a:rPr dirty="0" sz="3000" spc="-5">
                          <a:latin typeface="MS PGothic"/>
                          <a:cs typeface="MS PGothic"/>
                        </a:rPr>
                        <a:t>カタカタ</a:t>
                      </a:r>
                      <a:endParaRPr sz="3000">
                        <a:latin typeface="MS PGothic"/>
                        <a:cs typeface="MS PGothic"/>
                      </a:endParaRPr>
                    </a:p>
                  </a:txBody>
                  <a:tcPr marL="0" marR="0" marB="0" marT="2857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r>
              <a:tr h="683649">
                <a:tc>
                  <a:txBody>
                    <a:bodyPr/>
                    <a:lstStyle/>
                    <a:p>
                      <a:pPr algn="ctr">
                        <a:lnSpc>
                          <a:spcPct val="100000"/>
                        </a:lnSpc>
                        <a:spcBef>
                          <a:spcPts val="770"/>
                        </a:spcBef>
                      </a:pPr>
                      <a:r>
                        <a:rPr dirty="0" sz="3000">
                          <a:latin typeface="Times New Roman"/>
                          <a:cs typeface="Times New Roman"/>
                        </a:rPr>
                        <a:t>1</a:t>
                      </a:r>
                      <a:endParaRPr sz="3000">
                        <a:latin typeface="Times New Roman"/>
                        <a:cs typeface="Times New Roman"/>
                      </a:endParaRPr>
                    </a:p>
                  </a:txBody>
                  <a:tcPr marL="0" marR="0" marB="0" marT="9779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38100">
                        <a:lnSpc>
                          <a:spcPct val="100000"/>
                        </a:lnSpc>
                        <a:spcBef>
                          <a:spcPts val="770"/>
                        </a:spcBef>
                      </a:pPr>
                      <a:r>
                        <a:rPr dirty="0" sz="3000" spc="-5">
                          <a:latin typeface="Arial MT"/>
                          <a:cs typeface="Arial MT"/>
                        </a:rPr>
                        <a:t>OS</a:t>
                      </a:r>
                      <a:endParaRPr sz="3000">
                        <a:latin typeface="Arial MT"/>
                        <a:cs typeface="Arial MT"/>
                      </a:endParaRPr>
                    </a:p>
                  </a:txBody>
                  <a:tcPr marL="0" marR="0" marB="0" marT="9779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37465">
                        <a:lnSpc>
                          <a:spcPct val="100000"/>
                        </a:lnSpc>
                        <a:spcBef>
                          <a:spcPts val="770"/>
                        </a:spcBef>
                      </a:pPr>
                      <a:r>
                        <a:rPr dirty="0" sz="3000" spc="-5">
                          <a:latin typeface="MS PGothic"/>
                          <a:cs typeface="MS PGothic"/>
                        </a:rPr>
                        <a:t>オーエス</a:t>
                      </a:r>
                      <a:endParaRPr sz="3000">
                        <a:latin typeface="MS PGothic"/>
                        <a:cs typeface="MS PGothic"/>
                      </a:endParaRPr>
                    </a:p>
                  </a:txBody>
                  <a:tcPr marL="0" marR="0" marB="0" marT="9779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63774">
                <a:tc>
                  <a:txBody>
                    <a:bodyPr/>
                    <a:lstStyle/>
                    <a:p>
                      <a:pPr algn="ctr">
                        <a:lnSpc>
                          <a:spcPct val="100000"/>
                        </a:lnSpc>
                        <a:spcBef>
                          <a:spcPts val="690"/>
                        </a:spcBef>
                      </a:pPr>
                      <a:r>
                        <a:rPr dirty="0" sz="3000">
                          <a:latin typeface="Times New Roman"/>
                          <a:cs typeface="Times New Roman"/>
                        </a:rPr>
                        <a:t>2</a:t>
                      </a:r>
                      <a:endParaRPr sz="3000">
                        <a:latin typeface="Times New Roman"/>
                        <a:cs typeface="Times New Roman"/>
                      </a:endParaRPr>
                    </a:p>
                  </a:txBody>
                  <a:tcPr marL="0" marR="0" marB="0" marT="8763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38100">
                        <a:lnSpc>
                          <a:spcPct val="100000"/>
                        </a:lnSpc>
                        <a:spcBef>
                          <a:spcPts val="690"/>
                        </a:spcBef>
                      </a:pPr>
                      <a:r>
                        <a:rPr dirty="0" sz="3000" spc="-5">
                          <a:latin typeface="Arial MT"/>
                          <a:cs typeface="Arial MT"/>
                        </a:rPr>
                        <a:t>Patch</a:t>
                      </a:r>
                      <a:endParaRPr sz="3000">
                        <a:latin typeface="Arial MT"/>
                        <a:cs typeface="Arial MT"/>
                      </a:endParaRPr>
                    </a:p>
                  </a:txBody>
                  <a:tcPr marL="0" marR="0" marB="0" marT="8763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37465">
                        <a:lnSpc>
                          <a:spcPct val="100000"/>
                        </a:lnSpc>
                        <a:spcBef>
                          <a:spcPts val="690"/>
                        </a:spcBef>
                      </a:pPr>
                      <a:r>
                        <a:rPr dirty="0" sz="3000">
                          <a:latin typeface="MS PGothic"/>
                          <a:cs typeface="MS PGothic"/>
                        </a:rPr>
                        <a:t>パッチ</a:t>
                      </a:r>
                      <a:endParaRPr sz="3000">
                        <a:latin typeface="MS PGothic"/>
                        <a:cs typeface="MS PGothic"/>
                      </a:endParaRPr>
                    </a:p>
                  </a:txBody>
                  <a:tcPr marL="0" marR="0" marB="0" marT="8763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3</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5">
                          <a:latin typeface="Arial MT"/>
                          <a:cs typeface="Arial MT"/>
                        </a:rPr>
                        <a:t>Install</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7940">
                        <a:lnSpc>
                          <a:spcPct val="100000"/>
                        </a:lnSpc>
                        <a:spcBef>
                          <a:spcPts val="650"/>
                        </a:spcBef>
                      </a:pPr>
                      <a:r>
                        <a:rPr dirty="0" sz="3000" spc="-5">
                          <a:latin typeface="MS PGothic"/>
                          <a:cs typeface="MS PGothic"/>
                        </a:rPr>
                        <a:t>インストール</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099">
                <a:tc>
                  <a:txBody>
                    <a:bodyPr/>
                    <a:lstStyle/>
                    <a:p>
                      <a:pPr algn="ctr">
                        <a:lnSpc>
                          <a:spcPct val="100000"/>
                        </a:lnSpc>
                        <a:spcBef>
                          <a:spcPts val="650"/>
                        </a:spcBef>
                      </a:pPr>
                      <a:r>
                        <a:rPr dirty="0" sz="3000">
                          <a:latin typeface="Times New Roman"/>
                          <a:cs typeface="Times New Roman"/>
                        </a:rPr>
                        <a:t>4</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10">
                          <a:latin typeface="Arial MT"/>
                          <a:cs typeface="Arial MT"/>
                        </a:rPr>
                        <a:t>Signature</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7940">
                        <a:lnSpc>
                          <a:spcPct val="100000"/>
                        </a:lnSpc>
                        <a:spcBef>
                          <a:spcPts val="650"/>
                        </a:spcBef>
                      </a:pPr>
                      <a:r>
                        <a:rPr dirty="0" sz="3000" spc="-5">
                          <a:latin typeface="MS PGothic"/>
                          <a:cs typeface="MS PGothic"/>
                        </a:rPr>
                        <a:t>シグネチャコード</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099">
                <a:tc>
                  <a:txBody>
                    <a:bodyPr/>
                    <a:lstStyle/>
                    <a:p>
                      <a:pPr algn="ctr">
                        <a:lnSpc>
                          <a:spcPct val="100000"/>
                        </a:lnSpc>
                        <a:spcBef>
                          <a:spcPts val="650"/>
                        </a:spcBef>
                      </a:pPr>
                      <a:r>
                        <a:rPr dirty="0" sz="3000">
                          <a:latin typeface="Times New Roman"/>
                          <a:cs typeface="Times New Roman"/>
                        </a:rPr>
                        <a:t>5</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10">
                          <a:latin typeface="Arial MT"/>
                          <a:cs typeface="Arial MT"/>
                        </a:rPr>
                        <a:t>Pattern</a:t>
                      </a:r>
                      <a:r>
                        <a:rPr dirty="0" sz="3000" spc="-55">
                          <a:latin typeface="Arial MT"/>
                          <a:cs typeface="Arial MT"/>
                        </a:rPr>
                        <a:t> </a:t>
                      </a:r>
                      <a:r>
                        <a:rPr dirty="0" sz="3000">
                          <a:latin typeface="Arial MT"/>
                          <a:cs typeface="Arial MT"/>
                        </a:rPr>
                        <a:t>matching</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7940">
                        <a:lnSpc>
                          <a:spcPct val="100000"/>
                        </a:lnSpc>
                        <a:spcBef>
                          <a:spcPts val="650"/>
                        </a:spcBef>
                      </a:pPr>
                      <a:r>
                        <a:rPr dirty="0" sz="3000">
                          <a:latin typeface="MS PGothic"/>
                          <a:cs typeface="MS PGothic"/>
                        </a:rPr>
                        <a:t>パターンマッチング</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124">
                <a:tc>
                  <a:txBody>
                    <a:bodyPr/>
                    <a:lstStyle/>
                    <a:p>
                      <a:pPr algn="ctr">
                        <a:lnSpc>
                          <a:spcPct val="100000"/>
                        </a:lnSpc>
                        <a:spcBef>
                          <a:spcPts val="650"/>
                        </a:spcBef>
                      </a:pPr>
                      <a:r>
                        <a:rPr dirty="0" sz="3000">
                          <a:latin typeface="Times New Roman"/>
                          <a:cs typeface="Times New Roman"/>
                        </a:rPr>
                        <a:t>6</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5">
                          <a:latin typeface="Arial MT"/>
                          <a:cs typeface="Arial MT"/>
                        </a:rPr>
                        <a:t>Assemble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7940">
                        <a:lnSpc>
                          <a:spcPct val="100000"/>
                        </a:lnSpc>
                        <a:spcBef>
                          <a:spcPts val="650"/>
                        </a:spcBef>
                      </a:pPr>
                      <a:r>
                        <a:rPr dirty="0" sz="3000" spc="-5">
                          <a:latin typeface="MS PGothic"/>
                          <a:cs typeface="MS PGothic"/>
                        </a:rPr>
                        <a:t>アセンブル</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7</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10">
                          <a:latin typeface="Arial MT"/>
                          <a:cs typeface="Arial MT"/>
                        </a:rPr>
                        <a:t>Binary</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7940">
                        <a:lnSpc>
                          <a:spcPct val="100000"/>
                        </a:lnSpc>
                        <a:spcBef>
                          <a:spcPts val="650"/>
                        </a:spcBef>
                      </a:pPr>
                      <a:r>
                        <a:rPr dirty="0" sz="3000">
                          <a:latin typeface="MS PGothic"/>
                          <a:cs typeface="MS PGothic"/>
                        </a:rPr>
                        <a:t>バイナリコード</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31949">
                <a:tc>
                  <a:txBody>
                    <a:bodyPr/>
                    <a:lstStyle/>
                    <a:p>
                      <a:pPr algn="ctr">
                        <a:lnSpc>
                          <a:spcPct val="100000"/>
                        </a:lnSpc>
                        <a:spcBef>
                          <a:spcPts val="565"/>
                        </a:spcBef>
                      </a:pPr>
                      <a:r>
                        <a:rPr dirty="0" sz="3000">
                          <a:latin typeface="Times New Roman"/>
                          <a:cs typeface="Times New Roman"/>
                        </a:rPr>
                        <a:t>8</a:t>
                      </a:r>
                      <a:endParaRPr sz="3000">
                        <a:latin typeface="Times New Roman"/>
                        <a:cs typeface="Times New Roman"/>
                      </a:endParaRPr>
                    </a:p>
                  </a:txBody>
                  <a:tcPr marL="0" marR="0" marB="0" marT="7175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565"/>
                        </a:spcBef>
                      </a:pPr>
                      <a:r>
                        <a:rPr dirty="0" sz="3000" spc="-10">
                          <a:latin typeface="Arial MT"/>
                          <a:cs typeface="Arial MT"/>
                        </a:rPr>
                        <a:t>Source</a:t>
                      </a:r>
                      <a:r>
                        <a:rPr dirty="0" sz="3000" spc="-55">
                          <a:latin typeface="Arial MT"/>
                          <a:cs typeface="Arial MT"/>
                        </a:rPr>
                        <a:t> </a:t>
                      </a:r>
                      <a:r>
                        <a:rPr dirty="0" sz="3000">
                          <a:latin typeface="Arial MT"/>
                          <a:cs typeface="Arial MT"/>
                        </a:rPr>
                        <a:t>code</a:t>
                      </a:r>
                      <a:endParaRPr sz="3000">
                        <a:latin typeface="Arial MT"/>
                        <a:cs typeface="Arial MT"/>
                      </a:endParaRPr>
                    </a:p>
                  </a:txBody>
                  <a:tcPr marL="0" marR="0" marB="0" marT="7175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7940">
                        <a:lnSpc>
                          <a:spcPct val="100000"/>
                        </a:lnSpc>
                        <a:spcBef>
                          <a:spcPts val="565"/>
                        </a:spcBef>
                      </a:pPr>
                      <a:r>
                        <a:rPr dirty="0" sz="3000" spc="-5">
                          <a:latin typeface="MS PGothic"/>
                          <a:cs typeface="MS PGothic"/>
                        </a:rPr>
                        <a:t>ソースコード</a:t>
                      </a:r>
                      <a:endParaRPr sz="3000">
                        <a:latin typeface="MS PGothic"/>
                        <a:cs typeface="MS PGothic"/>
                      </a:endParaRPr>
                    </a:p>
                  </a:txBody>
                  <a:tcPr marL="0" marR="0" marB="0" marT="71755">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r h="653124">
                <a:tc>
                  <a:txBody>
                    <a:bodyPr/>
                    <a:lstStyle/>
                    <a:p>
                      <a:pPr algn="ctr">
                        <a:lnSpc>
                          <a:spcPct val="100000"/>
                        </a:lnSpc>
                        <a:spcBef>
                          <a:spcPts val="650"/>
                        </a:spcBef>
                      </a:pPr>
                      <a:r>
                        <a:rPr dirty="0" sz="3000">
                          <a:latin typeface="Times New Roman"/>
                          <a:cs typeface="Times New Roman"/>
                        </a:rPr>
                        <a:t>9</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8575">
                        <a:lnSpc>
                          <a:spcPct val="100000"/>
                        </a:lnSpc>
                        <a:spcBef>
                          <a:spcPts val="650"/>
                        </a:spcBef>
                      </a:pPr>
                      <a:r>
                        <a:rPr dirty="0" sz="3000" spc="-5">
                          <a:latin typeface="Arial MT"/>
                          <a:cs typeface="Arial MT"/>
                        </a:rPr>
                        <a:t>Client</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marL="27940">
                        <a:lnSpc>
                          <a:spcPct val="100000"/>
                        </a:lnSpc>
                        <a:spcBef>
                          <a:spcPts val="650"/>
                        </a:spcBef>
                      </a:pPr>
                      <a:r>
                        <a:rPr dirty="0" sz="3000" spc="-5">
                          <a:latin typeface="MS PGothic"/>
                          <a:cs typeface="MS PGothic"/>
                        </a:rPr>
                        <a:t>クライアント</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r>
              <a:tr h="653124">
                <a:tc>
                  <a:txBody>
                    <a:bodyPr/>
                    <a:lstStyle/>
                    <a:p>
                      <a:pPr algn="ctr">
                        <a:lnSpc>
                          <a:spcPct val="100000"/>
                        </a:lnSpc>
                        <a:spcBef>
                          <a:spcPts val="650"/>
                        </a:spcBef>
                      </a:pPr>
                      <a:r>
                        <a:rPr dirty="0" sz="3000">
                          <a:latin typeface="Times New Roman"/>
                          <a:cs typeface="Times New Roman"/>
                        </a:rPr>
                        <a:t>10</a:t>
                      </a:r>
                      <a:endParaRPr sz="3000">
                        <a:latin typeface="Times New Roman"/>
                        <a:cs typeface="Times New Roman"/>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8575">
                        <a:lnSpc>
                          <a:spcPct val="100000"/>
                        </a:lnSpc>
                        <a:spcBef>
                          <a:spcPts val="650"/>
                        </a:spcBef>
                      </a:pPr>
                      <a:r>
                        <a:rPr dirty="0" sz="3000" spc="-15">
                          <a:latin typeface="Arial MT"/>
                          <a:cs typeface="Arial MT"/>
                        </a:rPr>
                        <a:t>Buffer</a:t>
                      </a:r>
                      <a:r>
                        <a:rPr dirty="0" sz="3000" spc="-55">
                          <a:latin typeface="Arial MT"/>
                          <a:cs typeface="Arial MT"/>
                        </a:rPr>
                        <a:t> </a:t>
                      </a:r>
                      <a:r>
                        <a:rPr dirty="0" sz="3000" spc="-5">
                          <a:latin typeface="Arial MT"/>
                          <a:cs typeface="Arial MT"/>
                        </a:rPr>
                        <a:t>overflow</a:t>
                      </a:r>
                      <a:endParaRPr sz="3000">
                        <a:latin typeface="Arial MT"/>
                        <a:cs typeface="Arial MT"/>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marL="27940">
                        <a:lnSpc>
                          <a:spcPct val="100000"/>
                        </a:lnSpc>
                        <a:spcBef>
                          <a:spcPts val="650"/>
                        </a:spcBef>
                      </a:pPr>
                      <a:r>
                        <a:rPr dirty="0" sz="3000">
                          <a:latin typeface="MS PGothic"/>
                          <a:cs typeface="MS PGothic"/>
                        </a:rPr>
                        <a:t>バッファオーバフロー</a:t>
                      </a:r>
                      <a:endParaRPr sz="3000">
                        <a:latin typeface="MS PGothic"/>
                        <a:cs typeface="MS PGothic"/>
                      </a:endParaRPr>
                    </a:p>
                  </a:txBody>
                  <a:tcPr marL="0" marR="0" marB="0" marT="8255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r>
            </a:tbl>
          </a:graphicData>
        </a:graphic>
      </p:graphicFrame>
      <p:sp>
        <p:nvSpPr>
          <p:cNvPr id="6" name="object 6"/>
          <p:cNvSpPr txBox="1">
            <a:spLocks noGrp="1"/>
          </p:cNvSpPr>
          <p:nvPr>
            <p:ph type="title"/>
          </p:nvPr>
        </p:nvSpPr>
        <p:spPr>
          <a:xfrm>
            <a:off x="1304925" y="545324"/>
            <a:ext cx="7628255" cy="1000760"/>
          </a:xfrm>
          <a:prstGeom prst="rect"/>
        </p:spPr>
        <p:txBody>
          <a:bodyPr wrap="square" lIns="0" tIns="12700" rIns="0" bIns="0" rtlCol="0" vert="horz">
            <a:spAutoFit/>
          </a:bodyPr>
          <a:lstStyle/>
          <a:p>
            <a:pPr marL="12700">
              <a:lnSpc>
                <a:spcPct val="100000"/>
              </a:lnSpc>
              <a:spcBef>
                <a:spcPts val="100"/>
              </a:spcBef>
            </a:pPr>
            <a:r>
              <a:rPr dirty="0" sz="6400" spc="-5">
                <a:latin typeface="MS PGothic"/>
                <a:cs typeface="MS PGothic"/>
              </a:rPr>
              <a:t>カタカナ語の発声練習</a:t>
            </a:r>
            <a:endParaRPr sz="6400">
              <a:latin typeface="MS PGothic"/>
              <a:cs typeface="MS P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3780052" y="4343958"/>
            <a:ext cx="5443220" cy="1000760"/>
          </a:xfrm>
          <a:prstGeom prst="rect"/>
        </p:spPr>
        <p:txBody>
          <a:bodyPr wrap="square" lIns="0" tIns="12700" rIns="0" bIns="0" rtlCol="0" vert="horz">
            <a:spAutoFit/>
          </a:bodyPr>
          <a:lstStyle/>
          <a:p>
            <a:pPr marL="12700">
              <a:lnSpc>
                <a:spcPct val="100000"/>
              </a:lnSpc>
              <a:spcBef>
                <a:spcPts val="100"/>
              </a:spcBef>
            </a:pPr>
            <a:r>
              <a:rPr dirty="0" sz="6400" spc="-5">
                <a:latin typeface="MS PGothic"/>
                <a:cs typeface="MS PGothic"/>
              </a:rPr>
              <a:t>ウイルスの予防</a:t>
            </a:r>
            <a:endParaRPr sz="6400">
              <a:latin typeface="MS PGothic"/>
              <a:cs typeface="MS PGothic"/>
            </a:endParaRP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606012"/>
            <a:ext cx="6433820" cy="1000760"/>
          </a:xfrm>
          <a:prstGeom prst="rect"/>
        </p:spPr>
        <p:txBody>
          <a:bodyPr wrap="square" lIns="0" tIns="12700" rIns="0" bIns="0" rtlCol="0" vert="horz">
            <a:spAutoFit/>
          </a:bodyPr>
          <a:lstStyle/>
          <a:p>
            <a:pPr marL="12700">
              <a:lnSpc>
                <a:spcPct val="100000"/>
              </a:lnSpc>
              <a:spcBef>
                <a:spcPts val="100"/>
              </a:spcBef>
            </a:pPr>
            <a:r>
              <a:rPr dirty="0" sz="6400" spc="-15"/>
              <a:t>Phòn</a:t>
            </a:r>
            <a:r>
              <a:rPr dirty="0" sz="6400"/>
              <a:t>g</a:t>
            </a:r>
            <a:r>
              <a:rPr dirty="0" sz="6400" spc="-20"/>
              <a:t> </a:t>
            </a:r>
            <a:r>
              <a:rPr dirty="0" sz="6400" spc="-565"/>
              <a:t>ngừ</a:t>
            </a:r>
            <a:r>
              <a:rPr dirty="0" sz="6400" spc="-445"/>
              <a:t>a</a:t>
            </a:r>
            <a:r>
              <a:rPr dirty="0" sz="6400" spc="-10"/>
              <a:t> </a:t>
            </a:r>
            <a:r>
              <a:rPr dirty="0" sz="6400"/>
              <a:t>virus</a:t>
            </a:r>
            <a:endParaRPr sz="6400"/>
          </a:p>
        </p:txBody>
      </p:sp>
      <p:sp>
        <p:nvSpPr>
          <p:cNvPr id="10" name="object 10"/>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
        <p:nvSpPr>
          <p:cNvPr id="9" name="object 9"/>
          <p:cNvSpPr txBox="1"/>
          <p:nvPr/>
        </p:nvSpPr>
        <p:spPr>
          <a:xfrm>
            <a:off x="162424" y="2464792"/>
            <a:ext cx="12545060" cy="4757420"/>
          </a:xfrm>
          <a:prstGeom prst="rect">
            <a:avLst/>
          </a:prstGeom>
        </p:spPr>
        <p:txBody>
          <a:bodyPr wrap="square" lIns="0" tIns="81280" rIns="0" bIns="0" rtlCol="0" vert="horz">
            <a:spAutoFit/>
          </a:bodyPr>
          <a:lstStyle/>
          <a:p>
            <a:pPr marL="596265" indent="-584200">
              <a:lnSpc>
                <a:spcPct val="100000"/>
              </a:lnSpc>
              <a:spcBef>
                <a:spcPts val="640"/>
              </a:spcBef>
              <a:buClr>
                <a:srgbClr val="C82506"/>
              </a:buClr>
              <a:buSzPct val="93333"/>
              <a:buFont typeface="MS PGothic"/>
              <a:buChar char="➔"/>
              <a:tabLst>
                <a:tab pos="596265" algn="l"/>
                <a:tab pos="596900" algn="l"/>
              </a:tabLst>
            </a:pPr>
            <a:r>
              <a:rPr dirty="0" sz="3000" b="1">
                <a:latin typeface="Arial"/>
                <a:cs typeface="Arial"/>
              </a:rPr>
              <a:t>●Phòng</a:t>
            </a:r>
            <a:r>
              <a:rPr dirty="0" sz="3000" spc="-35" b="1">
                <a:latin typeface="Arial"/>
                <a:cs typeface="Arial"/>
              </a:rPr>
              <a:t> </a:t>
            </a:r>
            <a:r>
              <a:rPr dirty="0" sz="3000" spc="-5" b="1">
                <a:latin typeface="Arial"/>
                <a:cs typeface="Arial"/>
              </a:rPr>
              <a:t>ngừa</a:t>
            </a:r>
            <a:r>
              <a:rPr dirty="0" sz="3000" spc="-40" b="1">
                <a:latin typeface="Arial"/>
                <a:cs typeface="Arial"/>
              </a:rPr>
              <a:t> </a:t>
            </a:r>
            <a:r>
              <a:rPr dirty="0" sz="3000" spc="-5" b="1">
                <a:latin typeface="Arial"/>
                <a:cs typeface="Arial"/>
              </a:rPr>
              <a:t>virus</a:t>
            </a:r>
            <a:endParaRPr sz="3000">
              <a:latin typeface="Arial"/>
              <a:cs typeface="Arial"/>
            </a:endParaRPr>
          </a:p>
          <a:p>
            <a:pPr algn="just" marL="596265" marR="5080">
              <a:lnSpc>
                <a:spcPct val="114999"/>
              </a:lnSpc>
            </a:pPr>
            <a:r>
              <a:rPr dirty="0" sz="3000" spc="-275">
                <a:latin typeface="Arial MT"/>
                <a:cs typeface="Arial MT"/>
              </a:rPr>
              <a:t>Nguồn</a:t>
            </a:r>
            <a:r>
              <a:rPr dirty="0" sz="3000" spc="280">
                <a:latin typeface="Arial MT"/>
                <a:cs typeface="Arial MT"/>
              </a:rPr>
              <a:t> </a:t>
            </a:r>
            <a:r>
              <a:rPr dirty="0" sz="3000" spc="-5">
                <a:latin typeface="Arial MT"/>
                <a:cs typeface="Arial MT"/>
              </a:rPr>
              <a:t>lây</a:t>
            </a:r>
            <a:r>
              <a:rPr dirty="0" sz="3000" spc="825">
                <a:latin typeface="Arial MT"/>
                <a:cs typeface="Arial MT"/>
              </a:rPr>
              <a:t> </a:t>
            </a:r>
            <a:r>
              <a:rPr dirty="0" sz="3000" spc="-275">
                <a:latin typeface="Arial MT"/>
                <a:cs typeface="Arial MT"/>
              </a:rPr>
              <a:t>nhiễm</a:t>
            </a:r>
            <a:r>
              <a:rPr dirty="0" sz="3000" spc="285">
                <a:latin typeface="Arial MT"/>
                <a:cs typeface="Arial MT"/>
              </a:rPr>
              <a:t> </a:t>
            </a:r>
            <a:r>
              <a:rPr dirty="0" sz="3000">
                <a:latin typeface="Arial MT"/>
                <a:cs typeface="Arial MT"/>
              </a:rPr>
              <a:t>vi</a:t>
            </a:r>
            <a:r>
              <a:rPr dirty="0" sz="3000" spc="830">
                <a:latin typeface="Arial MT"/>
                <a:cs typeface="Arial MT"/>
              </a:rPr>
              <a:t> </a:t>
            </a:r>
            <a:r>
              <a:rPr dirty="0" sz="3000">
                <a:latin typeface="Arial MT"/>
                <a:cs typeface="Arial MT"/>
              </a:rPr>
              <a:t>rút</a:t>
            </a:r>
            <a:r>
              <a:rPr dirty="0" sz="3000" spc="835">
                <a:latin typeface="Arial MT"/>
                <a:cs typeface="Arial MT"/>
              </a:rPr>
              <a:t> </a:t>
            </a:r>
            <a:r>
              <a:rPr dirty="0" sz="3000" spc="-445">
                <a:latin typeface="Arial MT"/>
                <a:cs typeface="Arial MT"/>
              </a:rPr>
              <a:t>chủ</a:t>
            </a:r>
            <a:r>
              <a:rPr dirty="0" sz="3000" spc="-50">
                <a:latin typeface="Arial MT"/>
                <a:cs typeface="Arial MT"/>
              </a:rPr>
              <a:t> </a:t>
            </a:r>
            <a:r>
              <a:rPr dirty="0" sz="3000" spc="-445">
                <a:latin typeface="Arial MT"/>
                <a:cs typeface="Arial MT"/>
              </a:rPr>
              <a:t>yếu</a:t>
            </a:r>
            <a:r>
              <a:rPr dirty="0" sz="3000" spc="-55">
                <a:latin typeface="Arial MT"/>
                <a:cs typeface="Arial MT"/>
              </a:rPr>
              <a:t> </a:t>
            </a:r>
            <a:r>
              <a:rPr dirty="0" sz="3000" spc="-5">
                <a:latin typeface="Arial MT"/>
                <a:cs typeface="Arial MT"/>
              </a:rPr>
              <a:t>là</a:t>
            </a:r>
            <a:r>
              <a:rPr dirty="0" sz="3000" spc="825">
                <a:latin typeface="Arial MT"/>
                <a:cs typeface="Arial MT"/>
              </a:rPr>
              <a:t> </a:t>
            </a:r>
            <a:r>
              <a:rPr dirty="0" sz="3000" spc="-335">
                <a:latin typeface="Arial MT"/>
                <a:cs typeface="Arial MT"/>
              </a:rPr>
              <a:t>thư</a:t>
            </a:r>
            <a:r>
              <a:rPr dirty="0" sz="3000" spc="165">
                <a:latin typeface="Arial MT"/>
                <a:cs typeface="Arial MT"/>
              </a:rPr>
              <a:t> </a:t>
            </a:r>
            <a:r>
              <a:rPr dirty="0" sz="3000" spc="-670">
                <a:latin typeface="Arial MT"/>
                <a:cs typeface="Arial MT"/>
              </a:rPr>
              <a:t>điện</a:t>
            </a:r>
            <a:r>
              <a:rPr dirty="0" sz="3000" spc="-340">
                <a:latin typeface="Arial MT"/>
                <a:cs typeface="Arial MT"/>
              </a:rPr>
              <a:t> </a:t>
            </a:r>
            <a:r>
              <a:rPr dirty="0" sz="3000" spc="-500">
                <a:latin typeface="Arial MT"/>
                <a:cs typeface="Arial MT"/>
              </a:rPr>
              <a:t>tử</a:t>
            </a:r>
            <a:r>
              <a:rPr dirty="0" sz="3000" spc="170">
                <a:latin typeface="Arial MT"/>
                <a:cs typeface="Arial MT"/>
              </a:rPr>
              <a:t> </a:t>
            </a:r>
            <a:r>
              <a:rPr dirty="0" sz="3000">
                <a:latin typeface="Arial MT"/>
                <a:cs typeface="Arial MT"/>
              </a:rPr>
              <a:t>và</a:t>
            </a:r>
            <a:r>
              <a:rPr dirty="0" sz="3000" spc="830">
                <a:latin typeface="Arial MT"/>
                <a:cs typeface="Arial MT"/>
              </a:rPr>
              <a:t> </a:t>
            </a:r>
            <a:r>
              <a:rPr dirty="0" sz="3000">
                <a:latin typeface="Arial MT"/>
                <a:cs typeface="Arial MT"/>
              </a:rPr>
              <a:t>các</a:t>
            </a:r>
            <a:r>
              <a:rPr dirty="0" sz="3000" spc="835">
                <a:latin typeface="Arial MT"/>
                <a:cs typeface="Arial MT"/>
              </a:rPr>
              <a:t> </a:t>
            </a:r>
            <a:r>
              <a:rPr dirty="0" sz="3000" spc="-5">
                <a:latin typeface="Arial MT"/>
                <a:cs typeface="Arial MT"/>
              </a:rPr>
              <a:t>trang</a:t>
            </a:r>
            <a:r>
              <a:rPr dirty="0" sz="3000" spc="825">
                <a:latin typeface="Arial MT"/>
                <a:cs typeface="Arial MT"/>
              </a:rPr>
              <a:t> </a:t>
            </a:r>
            <a:r>
              <a:rPr dirty="0" sz="3000" spc="-5">
                <a:latin typeface="Arial MT"/>
                <a:cs typeface="Arial MT"/>
              </a:rPr>
              <a:t>web. </a:t>
            </a:r>
            <a:r>
              <a:rPr dirty="0" sz="3000" spc="-819">
                <a:latin typeface="Arial MT"/>
                <a:cs typeface="Arial MT"/>
              </a:rPr>
              <a:t> </a:t>
            </a:r>
            <a:r>
              <a:rPr dirty="0" sz="3000" spc="-1090">
                <a:solidFill>
                  <a:srgbClr val="C82506"/>
                </a:solidFill>
                <a:latin typeface="Arial MT"/>
                <a:cs typeface="Arial MT"/>
              </a:rPr>
              <a:t>Đ</a:t>
            </a:r>
            <a:r>
              <a:rPr dirty="0" sz="3000" spc="-1085">
                <a:solidFill>
                  <a:srgbClr val="C82506"/>
                </a:solidFill>
                <a:latin typeface="Arial MT"/>
                <a:cs typeface="Arial MT"/>
              </a:rPr>
              <a:t>ể</a:t>
            </a:r>
            <a:r>
              <a:rPr dirty="0" sz="3000" spc="55">
                <a:solidFill>
                  <a:srgbClr val="C82506"/>
                </a:solidFill>
                <a:latin typeface="Arial MT"/>
                <a:cs typeface="Arial MT"/>
              </a:rPr>
              <a:t> </a:t>
            </a:r>
            <a:r>
              <a:rPr dirty="0" sz="3000" spc="-5">
                <a:latin typeface="Arial MT"/>
                <a:cs typeface="Arial MT"/>
              </a:rPr>
              <a:t>trán</a:t>
            </a:r>
            <a:r>
              <a:rPr dirty="0" sz="3000">
                <a:latin typeface="Arial MT"/>
                <a:cs typeface="Arial MT"/>
              </a:rPr>
              <a:t>h</a:t>
            </a:r>
            <a:r>
              <a:rPr dirty="0" sz="3000" spc="45">
                <a:latin typeface="Arial MT"/>
                <a:cs typeface="Arial MT"/>
              </a:rPr>
              <a:t> </a:t>
            </a:r>
            <a:r>
              <a:rPr dirty="0" sz="3000" spc="-5">
                <a:latin typeface="Arial MT"/>
                <a:cs typeface="Arial MT"/>
              </a:rPr>
              <a:t>lâ</a:t>
            </a:r>
            <a:r>
              <a:rPr dirty="0" sz="3000">
                <a:latin typeface="Arial MT"/>
                <a:cs typeface="Arial MT"/>
              </a:rPr>
              <a:t>y</a:t>
            </a:r>
            <a:r>
              <a:rPr dirty="0" sz="3000" spc="50">
                <a:latin typeface="Arial MT"/>
                <a:cs typeface="Arial MT"/>
              </a:rPr>
              <a:t> </a:t>
            </a:r>
            <a:r>
              <a:rPr dirty="0" sz="3000" spc="-254">
                <a:latin typeface="Arial MT"/>
                <a:cs typeface="Arial MT"/>
              </a:rPr>
              <a:t>nhiễ</a:t>
            </a:r>
            <a:r>
              <a:rPr dirty="0" sz="3000" spc="-355">
                <a:latin typeface="Arial MT"/>
                <a:cs typeface="Arial MT"/>
              </a:rPr>
              <a:t>m</a:t>
            </a:r>
            <a:r>
              <a:rPr dirty="0" sz="3000" spc="50">
                <a:latin typeface="Arial MT"/>
                <a:cs typeface="Arial MT"/>
              </a:rPr>
              <a:t> </a:t>
            </a:r>
            <a:r>
              <a:rPr dirty="0" sz="3000" spc="-5">
                <a:latin typeface="Arial MT"/>
                <a:cs typeface="Arial MT"/>
              </a:rPr>
              <a:t>qu</a:t>
            </a:r>
            <a:r>
              <a:rPr dirty="0" sz="3000">
                <a:latin typeface="Arial MT"/>
                <a:cs typeface="Arial MT"/>
              </a:rPr>
              <a:t>a</a:t>
            </a:r>
            <a:r>
              <a:rPr dirty="0" sz="3000" spc="50">
                <a:latin typeface="Arial MT"/>
                <a:cs typeface="Arial MT"/>
              </a:rPr>
              <a:t> </a:t>
            </a:r>
            <a:r>
              <a:rPr dirty="0" sz="3000" spc="-235">
                <a:latin typeface="Arial MT"/>
                <a:cs typeface="Arial MT"/>
              </a:rPr>
              <a:t>th</a:t>
            </a:r>
            <a:r>
              <a:rPr dirty="0" sz="3000" spc="-545">
                <a:latin typeface="Arial MT"/>
                <a:cs typeface="Arial MT"/>
              </a:rPr>
              <a:t>ư</a:t>
            </a:r>
            <a:r>
              <a:rPr dirty="0" sz="3000" spc="45">
                <a:latin typeface="Arial MT"/>
                <a:cs typeface="Arial MT"/>
              </a:rPr>
              <a:t> </a:t>
            </a:r>
            <a:r>
              <a:rPr dirty="0" sz="3000" spc="-715">
                <a:latin typeface="Arial MT"/>
                <a:cs typeface="Arial MT"/>
              </a:rPr>
              <a:t>điệ</a:t>
            </a:r>
            <a:r>
              <a:rPr dirty="0" sz="3000" spc="-535">
                <a:latin typeface="Arial MT"/>
                <a:cs typeface="Arial MT"/>
              </a:rPr>
              <a:t>n</a:t>
            </a:r>
            <a:r>
              <a:rPr dirty="0" sz="3000" spc="50">
                <a:latin typeface="Arial MT"/>
                <a:cs typeface="Arial MT"/>
              </a:rPr>
              <a:t> </a:t>
            </a:r>
            <a:r>
              <a:rPr dirty="0" sz="3000" spc="-415">
                <a:latin typeface="Arial MT"/>
                <a:cs typeface="Arial MT"/>
              </a:rPr>
              <a:t>tử</a:t>
            </a:r>
            <a:r>
              <a:rPr dirty="0" sz="3000" spc="-180">
                <a:latin typeface="Arial MT"/>
                <a:cs typeface="Arial MT"/>
              </a:rPr>
              <a:t>,</a:t>
            </a:r>
            <a:r>
              <a:rPr dirty="0" sz="3000" spc="155">
                <a:latin typeface="Arial MT"/>
                <a:cs typeface="Arial MT"/>
              </a:rPr>
              <a:t> </a:t>
            </a:r>
            <a:r>
              <a:rPr dirty="0" sz="3000" spc="-5" b="1">
                <a:latin typeface="Arial"/>
                <a:cs typeface="Arial"/>
              </a:rPr>
              <a:t>điề</a:t>
            </a:r>
            <a:r>
              <a:rPr dirty="0" sz="3000" b="1">
                <a:latin typeface="Arial"/>
                <a:cs typeface="Arial"/>
              </a:rPr>
              <a:t>u</a:t>
            </a:r>
            <a:r>
              <a:rPr dirty="0" sz="3000" spc="45" b="1">
                <a:latin typeface="Arial"/>
                <a:cs typeface="Arial"/>
              </a:rPr>
              <a:t> </a:t>
            </a:r>
            <a:r>
              <a:rPr dirty="0" sz="3000" spc="-5" b="1">
                <a:latin typeface="Arial"/>
                <a:cs typeface="Arial"/>
              </a:rPr>
              <a:t>qua</a:t>
            </a:r>
            <a:r>
              <a:rPr dirty="0" sz="3000" b="1">
                <a:latin typeface="Arial"/>
                <a:cs typeface="Arial"/>
              </a:rPr>
              <a:t>n</a:t>
            </a:r>
            <a:r>
              <a:rPr dirty="0" sz="3000" spc="45" b="1">
                <a:latin typeface="Arial"/>
                <a:cs typeface="Arial"/>
              </a:rPr>
              <a:t> </a:t>
            </a:r>
            <a:r>
              <a:rPr dirty="0" sz="3000" b="1">
                <a:latin typeface="Arial"/>
                <a:cs typeface="Arial"/>
              </a:rPr>
              <a:t>trọng</a:t>
            </a:r>
            <a:r>
              <a:rPr dirty="0" sz="3000" spc="100" b="1">
                <a:latin typeface="Arial"/>
                <a:cs typeface="Arial"/>
              </a:rPr>
              <a:t> </a:t>
            </a:r>
            <a:r>
              <a:rPr dirty="0" sz="3000" spc="-5">
                <a:latin typeface="Arial MT"/>
                <a:cs typeface="Arial MT"/>
              </a:rPr>
              <a:t>l</a:t>
            </a:r>
            <a:r>
              <a:rPr dirty="0" sz="3000">
                <a:latin typeface="Arial MT"/>
                <a:cs typeface="Arial MT"/>
              </a:rPr>
              <a:t>à</a:t>
            </a:r>
            <a:r>
              <a:rPr dirty="0" sz="3000" spc="50">
                <a:latin typeface="Arial MT"/>
                <a:cs typeface="Arial MT"/>
              </a:rPr>
              <a:t> </a:t>
            </a:r>
            <a:r>
              <a:rPr dirty="0" sz="3000">
                <a:latin typeface="Arial MT"/>
                <a:cs typeface="Arial MT"/>
              </a:rPr>
              <a:t>không</a:t>
            </a:r>
            <a:r>
              <a:rPr dirty="0" sz="3000" spc="50">
                <a:latin typeface="Arial MT"/>
                <a:cs typeface="Arial MT"/>
              </a:rPr>
              <a:t> </a:t>
            </a:r>
            <a:r>
              <a:rPr dirty="0" sz="3000" spc="-520">
                <a:latin typeface="Arial MT"/>
                <a:cs typeface="Arial MT"/>
              </a:rPr>
              <a:t>mở</a:t>
            </a:r>
            <a:r>
              <a:rPr dirty="0" sz="3000" spc="50">
                <a:latin typeface="Arial MT"/>
                <a:cs typeface="Arial MT"/>
              </a:rPr>
              <a:t> </a:t>
            </a:r>
            <a:r>
              <a:rPr dirty="0" sz="3000" spc="-5">
                <a:latin typeface="Arial MT"/>
                <a:cs typeface="Arial MT"/>
              </a:rPr>
              <a:t>tùy  </a:t>
            </a:r>
            <a:r>
              <a:rPr dirty="0" sz="3000" spc="-340">
                <a:latin typeface="Arial MT"/>
                <a:cs typeface="Arial MT"/>
              </a:rPr>
              <a:t>tiện</a:t>
            </a:r>
            <a:r>
              <a:rPr dirty="0" sz="3000" spc="-335">
                <a:latin typeface="Arial MT"/>
                <a:cs typeface="Arial MT"/>
              </a:rPr>
              <a:t> </a:t>
            </a:r>
            <a:r>
              <a:rPr dirty="0" sz="3000">
                <a:latin typeface="Arial MT"/>
                <a:cs typeface="Arial MT"/>
              </a:rPr>
              <a:t>các </a:t>
            </a:r>
            <a:r>
              <a:rPr dirty="0" sz="3000" spc="-450">
                <a:latin typeface="Arial MT"/>
                <a:cs typeface="Arial MT"/>
              </a:rPr>
              <a:t>tệp</a:t>
            </a:r>
            <a:r>
              <a:rPr dirty="0" sz="3000" spc="-70">
                <a:latin typeface="Arial MT"/>
                <a:cs typeface="Arial MT"/>
              </a:rPr>
              <a:t> </a:t>
            </a:r>
            <a:r>
              <a:rPr dirty="0" sz="3000" spc="-340">
                <a:latin typeface="Arial MT"/>
                <a:cs typeface="Arial MT"/>
              </a:rPr>
              <a:t>đính</a:t>
            </a:r>
            <a:r>
              <a:rPr dirty="0" sz="3000" spc="155">
                <a:latin typeface="Arial MT"/>
                <a:cs typeface="Arial MT"/>
              </a:rPr>
              <a:t> </a:t>
            </a:r>
            <a:r>
              <a:rPr dirty="0" sz="3000">
                <a:latin typeface="Arial MT"/>
                <a:cs typeface="Arial MT"/>
              </a:rPr>
              <a:t>kèm </a:t>
            </a:r>
            <a:r>
              <a:rPr dirty="0" sz="3000" spc="-844">
                <a:latin typeface="Arial MT"/>
                <a:cs typeface="Arial MT"/>
              </a:rPr>
              <a:t>được</a:t>
            </a:r>
            <a:r>
              <a:rPr dirty="0" sz="3000" spc="175">
                <a:latin typeface="Arial MT"/>
                <a:cs typeface="Arial MT"/>
              </a:rPr>
              <a:t> </a:t>
            </a:r>
            <a:r>
              <a:rPr dirty="0" sz="3000" spc="-335">
                <a:latin typeface="Arial MT"/>
                <a:cs typeface="Arial MT"/>
              </a:rPr>
              <a:t>gửi</a:t>
            </a:r>
            <a:r>
              <a:rPr dirty="0" sz="3000" spc="165">
                <a:latin typeface="Arial MT"/>
                <a:cs typeface="Arial MT"/>
              </a:rPr>
              <a:t> </a:t>
            </a:r>
            <a:r>
              <a:rPr dirty="0" sz="3000" spc="-500">
                <a:latin typeface="Arial MT"/>
                <a:cs typeface="Arial MT"/>
              </a:rPr>
              <a:t>từ</a:t>
            </a:r>
            <a:r>
              <a:rPr dirty="0" sz="3000" spc="-165">
                <a:latin typeface="Arial MT"/>
                <a:cs typeface="Arial MT"/>
              </a:rPr>
              <a:t> </a:t>
            </a:r>
            <a:r>
              <a:rPr dirty="0" sz="3000" spc="-409">
                <a:latin typeface="Arial MT"/>
                <a:cs typeface="Arial MT"/>
              </a:rPr>
              <a:t>người</a:t>
            </a:r>
            <a:r>
              <a:rPr dirty="0" sz="3000" spc="10">
                <a:latin typeface="Arial MT"/>
                <a:cs typeface="Arial MT"/>
              </a:rPr>
              <a:t> </a:t>
            </a:r>
            <a:r>
              <a:rPr dirty="0" sz="3000" spc="-450">
                <a:latin typeface="Arial MT"/>
                <a:cs typeface="Arial MT"/>
              </a:rPr>
              <a:t>lạ.</a:t>
            </a:r>
            <a:r>
              <a:rPr dirty="0" sz="3000" spc="-65">
                <a:latin typeface="Arial MT"/>
                <a:cs typeface="Arial MT"/>
              </a:rPr>
              <a:t> </a:t>
            </a:r>
            <a:r>
              <a:rPr dirty="0" sz="3000" spc="-1085">
                <a:solidFill>
                  <a:srgbClr val="C82506"/>
                </a:solidFill>
                <a:latin typeface="Arial MT"/>
                <a:cs typeface="Arial MT"/>
              </a:rPr>
              <a:t>Để</a:t>
            </a:r>
            <a:r>
              <a:rPr dirty="0" sz="3000" spc="185">
                <a:solidFill>
                  <a:srgbClr val="C82506"/>
                </a:solidFill>
                <a:latin typeface="Arial MT"/>
                <a:cs typeface="Arial MT"/>
              </a:rPr>
              <a:t> </a:t>
            </a:r>
            <a:r>
              <a:rPr dirty="0" sz="3000" spc="-340">
                <a:latin typeface="Arial MT"/>
                <a:cs typeface="Arial MT"/>
              </a:rPr>
              <a:t>ngăn</a:t>
            </a:r>
            <a:r>
              <a:rPr dirty="0" sz="3000" spc="150">
                <a:latin typeface="Arial MT"/>
                <a:cs typeface="Arial MT"/>
              </a:rPr>
              <a:t> </a:t>
            </a:r>
            <a:r>
              <a:rPr dirty="0" sz="3000" spc="-335">
                <a:latin typeface="Arial MT"/>
                <a:cs typeface="Arial MT"/>
              </a:rPr>
              <a:t>chặn</a:t>
            </a:r>
            <a:r>
              <a:rPr dirty="0" sz="3000" spc="165">
                <a:latin typeface="Arial MT"/>
                <a:cs typeface="Arial MT"/>
              </a:rPr>
              <a:t> </a:t>
            </a:r>
            <a:r>
              <a:rPr dirty="0" sz="3000" spc="-5">
                <a:latin typeface="Arial MT"/>
                <a:cs typeface="Arial MT"/>
              </a:rPr>
              <a:t>lây </a:t>
            </a:r>
            <a:r>
              <a:rPr dirty="0" sz="3000" spc="-275">
                <a:latin typeface="Arial MT"/>
                <a:cs typeface="Arial MT"/>
              </a:rPr>
              <a:t>nhiễm </a:t>
            </a:r>
            <a:r>
              <a:rPr dirty="0" sz="3000" spc="-270">
                <a:latin typeface="Arial MT"/>
                <a:cs typeface="Arial MT"/>
              </a:rPr>
              <a:t> </a:t>
            </a:r>
            <a:r>
              <a:rPr dirty="0" sz="3000" spc="-225">
                <a:latin typeface="Arial MT"/>
                <a:cs typeface="Arial MT"/>
              </a:rPr>
              <a:t>t</a:t>
            </a:r>
            <a:r>
              <a:rPr dirty="0" sz="3000" spc="-780">
                <a:latin typeface="Arial MT"/>
                <a:cs typeface="Arial MT"/>
              </a:rPr>
              <a:t>ừ</a:t>
            </a:r>
            <a:r>
              <a:rPr dirty="0" sz="3000" spc="275">
                <a:latin typeface="Arial MT"/>
                <a:cs typeface="Arial MT"/>
              </a:rPr>
              <a:t> </a:t>
            </a:r>
            <a:r>
              <a:rPr dirty="0" sz="3000" spc="-335">
                <a:latin typeface="Arial MT"/>
                <a:cs typeface="Arial MT"/>
              </a:rPr>
              <a:t>việc</a:t>
            </a:r>
            <a:r>
              <a:rPr dirty="0" sz="3000" spc="280">
                <a:latin typeface="Arial MT"/>
                <a:cs typeface="Arial MT"/>
              </a:rPr>
              <a:t> </a:t>
            </a:r>
            <a:r>
              <a:rPr dirty="0" sz="3000" spc="-310">
                <a:latin typeface="Arial MT"/>
                <a:cs typeface="Arial MT"/>
              </a:rPr>
              <a:t>duyệ</a:t>
            </a:r>
            <a:r>
              <a:rPr dirty="0" sz="3000" spc="-130">
                <a:latin typeface="Arial MT"/>
                <a:cs typeface="Arial MT"/>
              </a:rPr>
              <a:t>t</a:t>
            </a:r>
            <a:r>
              <a:rPr dirty="0" sz="3000" spc="280">
                <a:latin typeface="Arial MT"/>
                <a:cs typeface="Arial MT"/>
              </a:rPr>
              <a:t> </a:t>
            </a:r>
            <a:r>
              <a:rPr dirty="0" sz="3000">
                <a:latin typeface="Arial MT"/>
                <a:cs typeface="Arial MT"/>
              </a:rPr>
              <a:t>các</a:t>
            </a:r>
            <a:r>
              <a:rPr dirty="0" sz="3000" spc="280">
                <a:latin typeface="Arial MT"/>
                <a:cs typeface="Arial MT"/>
              </a:rPr>
              <a:t> </a:t>
            </a:r>
            <a:r>
              <a:rPr dirty="0" sz="3000" spc="-5">
                <a:latin typeface="Arial MT"/>
                <a:cs typeface="Arial MT"/>
              </a:rPr>
              <a:t>tran</a:t>
            </a:r>
            <a:r>
              <a:rPr dirty="0" sz="3000">
                <a:latin typeface="Arial MT"/>
                <a:cs typeface="Arial MT"/>
              </a:rPr>
              <a:t>g</a:t>
            </a:r>
            <a:r>
              <a:rPr dirty="0" sz="3000" spc="275">
                <a:latin typeface="Arial MT"/>
                <a:cs typeface="Arial MT"/>
              </a:rPr>
              <a:t> </a:t>
            </a:r>
            <a:r>
              <a:rPr dirty="0" sz="3000" spc="-5">
                <a:latin typeface="Arial MT"/>
                <a:cs typeface="Arial MT"/>
              </a:rPr>
              <a:t>web</a:t>
            </a:r>
            <a:r>
              <a:rPr dirty="0" sz="3000">
                <a:latin typeface="Arial MT"/>
                <a:cs typeface="Arial MT"/>
              </a:rPr>
              <a:t>,</a:t>
            </a:r>
            <a:r>
              <a:rPr dirty="0" sz="3000" spc="280">
                <a:latin typeface="Arial MT"/>
                <a:cs typeface="Arial MT"/>
              </a:rPr>
              <a:t> </a:t>
            </a:r>
            <a:r>
              <a:rPr dirty="0" sz="3000">
                <a:latin typeface="Arial MT"/>
                <a:cs typeface="Arial MT"/>
              </a:rPr>
              <a:t>có</a:t>
            </a:r>
            <a:r>
              <a:rPr dirty="0" sz="3000" spc="355">
                <a:latin typeface="Arial MT"/>
                <a:cs typeface="Arial MT"/>
              </a:rPr>
              <a:t> </a:t>
            </a:r>
            <a:r>
              <a:rPr dirty="0" sz="3000" spc="-5" b="1">
                <a:latin typeface="Arial"/>
                <a:cs typeface="Arial"/>
              </a:rPr>
              <a:t>cá</a:t>
            </a:r>
            <a:r>
              <a:rPr dirty="0" sz="3000" b="1">
                <a:latin typeface="Arial"/>
                <a:cs typeface="Arial"/>
              </a:rPr>
              <a:t>c</a:t>
            </a:r>
            <a:r>
              <a:rPr dirty="0" sz="3000" spc="280" b="1">
                <a:latin typeface="Arial"/>
                <a:cs typeface="Arial"/>
              </a:rPr>
              <a:t> </a:t>
            </a:r>
            <a:r>
              <a:rPr dirty="0" sz="3000" spc="-5" b="1">
                <a:latin typeface="Arial"/>
                <a:cs typeface="Arial"/>
              </a:rPr>
              <a:t>biệ</a:t>
            </a:r>
            <a:r>
              <a:rPr dirty="0" sz="3000" b="1">
                <a:latin typeface="Arial"/>
                <a:cs typeface="Arial"/>
              </a:rPr>
              <a:t>n</a:t>
            </a:r>
            <a:r>
              <a:rPr dirty="0" sz="3000" spc="275" b="1">
                <a:latin typeface="Arial"/>
                <a:cs typeface="Arial"/>
              </a:rPr>
              <a:t> </a:t>
            </a:r>
            <a:r>
              <a:rPr dirty="0" sz="3000" spc="-5" b="1">
                <a:latin typeface="Arial"/>
                <a:cs typeface="Arial"/>
              </a:rPr>
              <a:t>phá</a:t>
            </a:r>
            <a:r>
              <a:rPr dirty="0" sz="3000" b="1">
                <a:latin typeface="Arial"/>
                <a:cs typeface="Arial"/>
              </a:rPr>
              <a:t>p</a:t>
            </a:r>
            <a:r>
              <a:rPr dirty="0" sz="3000" spc="275" b="1">
                <a:latin typeface="Arial"/>
                <a:cs typeface="Arial"/>
              </a:rPr>
              <a:t> </a:t>
            </a:r>
            <a:r>
              <a:rPr dirty="0" sz="3000" spc="-5" b="1">
                <a:latin typeface="Arial"/>
                <a:cs typeface="Arial"/>
              </a:rPr>
              <a:t>đố</a:t>
            </a:r>
            <a:r>
              <a:rPr dirty="0" sz="3000" b="1">
                <a:latin typeface="Arial"/>
                <a:cs typeface="Arial"/>
              </a:rPr>
              <a:t>i</a:t>
            </a:r>
            <a:r>
              <a:rPr dirty="0" sz="3000" spc="275" b="1">
                <a:latin typeface="Arial"/>
                <a:cs typeface="Arial"/>
              </a:rPr>
              <a:t> </a:t>
            </a:r>
            <a:r>
              <a:rPr dirty="0" sz="3000" spc="-5" b="1">
                <a:latin typeface="Arial"/>
                <a:cs typeface="Arial"/>
              </a:rPr>
              <a:t>ph</a:t>
            </a:r>
            <a:r>
              <a:rPr dirty="0" sz="3000" b="1">
                <a:latin typeface="Arial"/>
                <a:cs typeface="Arial"/>
              </a:rPr>
              <a:t>ó</a:t>
            </a:r>
            <a:r>
              <a:rPr dirty="0" sz="3000" spc="360" b="1">
                <a:latin typeface="Arial"/>
                <a:cs typeface="Arial"/>
              </a:rPr>
              <a:t> </a:t>
            </a:r>
            <a:r>
              <a:rPr dirty="0" sz="3000" spc="-270">
                <a:latin typeface="Arial MT"/>
                <a:cs typeface="Arial MT"/>
              </a:rPr>
              <a:t>nh</a:t>
            </a:r>
            <a:r>
              <a:rPr dirty="0" sz="3000" spc="-470">
                <a:latin typeface="Arial MT"/>
                <a:cs typeface="Arial MT"/>
              </a:rPr>
              <a:t>ư</a:t>
            </a:r>
            <a:r>
              <a:rPr dirty="0" sz="3000" spc="280">
                <a:latin typeface="Arial MT"/>
                <a:cs typeface="Arial MT"/>
              </a:rPr>
              <a:t> </a:t>
            </a:r>
            <a:r>
              <a:rPr dirty="0" sz="3000">
                <a:latin typeface="Arial MT"/>
                <a:cs typeface="Arial MT"/>
              </a:rPr>
              <a:t>cài</a:t>
            </a:r>
            <a:r>
              <a:rPr dirty="0" sz="3000" spc="280">
                <a:latin typeface="Arial MT"/>
                <a:cs typeface="Arial MT"/>
              </a:rPr>
              <a:t> </a:t>
            </a:r>
            <a:r>
              <a:rPr dirty="0" sz="3000" spc="-670">
                <a:latin typeface="Arial MT"/>
                <a:cs typeface="Arial MT"/>
              </a:rPr>
              <a:t>đặt  </a:t>
            </a:r>
            <a:r>
              <a:rPr dirty="0" sz="3000">
                <a:latin typeface="Arial MT"/>
                <a:cs typeface="Arial MT"/>
              </a:rPr>
              <a:t>không</a:t>
            </a:r>
            <a:r>
              <a:rPr dirty="0" sz="3000" spc="-5">
                <a:latin typeface="Arial MT"/>
                <a:cs typeface="Arial MT"/>
              </a:rPr>
              <a:t> </a:t>
            </a:r>
            <a:r>
              <a:rPr dirty="0" sz="3000" spc="-345">
                <a:latin typeface="Arial MT"/>
                <a:cs typeface="Arial MT"/>
              </a:rPr>
              <a:t>hiể</a:t>
            </a:r>
            <a:r>
              <a:rPr dirty="0" sz="3000" spc="-320">
                <a:latin typeface="Arial MT"/>
                <a:cs typeface="Arial MT"/>
              </a:rPr>
              <a:t>n</a:t>
            </a:r>
            <a:r>
              <a:rPr dirty="0" sz="3000" spc="-5">
                <a:latin typeface="Arial MT"/>
                <a:cs typeface="Arial MT"/>
              </a:rPr>
              <a:t> </a:t>
            </a:r>
            <a:r>
              <a:rPr dirty="0" sz="3000" spc="-540">
                <a:latin typeface="Arial MT"/>
                <a:cs typeface="Arial MT"/>
              </a:rPr>
              <a:t>th</a:t>
            </a:r>
            <a:r>
              <a:rPr dirty="0" sz="3000" spc="-1275">
                <a:latin typeface="Arial MT"/>
                <a:cs typeface="Arial MT"/>
              </a:rPr>
              <a:t>ị</a:t>
            </a:r>
            <a:r>
              <a:rPr dirty="0" sz="3000" spc="-10">
                <a:latin typeface="Arial MT"/>
                <a:cs typeface="Arial MT"/>
              </a:rPr>
              <a:t> </a:t>
            </a:r>
            <a:r>
              <a:rPr dirty="0" sz="3000">
                <a:latin typeface="Arial MT"/>
                <a:cs typeface="Arial MT"/>
              </a:rPr>
              <a:t>các</a:t>
            </a:r>
            <a:r>
              <a:rPr dirty="0" sz="3000" spc="-5">
                <a:latin typeface="Arial MT"/>
                <a:cs typeface="Arial MT"/>
              </a:rPr>
              <a:t> tran</a:t>
            </a:r>
            <a:r>
              <a:rPr dirty="0" sz="3000">
                <a:latin typeface="Arial MT"/>
                <a:cs typeface="Arial MT"/>
              </a:rPr>
              <a:t>g</a:t>
            </a:r>
            <a:r>
              <a:rPr dirty="0" sz="3000" spc="-10">
                <a:latin typeface="Arial MT"/>
                <a:cs typeface="Arial MT"/>
              </a:rPr>
              <a:t> </a:t>
            </a:r>
            <a:r>
              <a:rPr dirty="0" sz="3000" spc="-5">
                <a:latin typeface="Arial MT"/>
                <a:cs typeface="Arial MT"/>
              </a:rPr>
              <a:t>we</a:t>
            </a:r>
            <a:r>
              <a:rPr dirty="0" sz="3000">
                <a:latin typeface="Arial MT"/>
                <a:cs typeface="Arial MT"/>
              </a:rPr>
              <a:t>b</a:t>
            </a:r>
            <a:r>
              <a:rPr dirty="0" sz="3000" spc="-5">
                <a:latin typeface="Arial MT"/>
                <a:cs typeface="Arial MT"/>
              </a:rPr>
              <a:t> </a:t>
            </a:r>
            <a:r>
              <a:rPr dirty="0" sz="3000" spc="-360">
                <a:latin typeface="Arial MT"/>
                <a:cs typeface="Arial MT"/>
              </a:rPr>
              <a:t>đán</a:t>
            </a:r>
            <a:r>
              <a:rPr dirty="0" sz="3000" spc="-280">
                <a:latin typeface="Arial MT"/>
                <a:cs typeface="Arial MT"/>
              </a:rPr>
              <a:t>g</a:t>
            </a:r>
            <a:r>
              <a:rPr dirty="0" sz="3000" spc="-5">
                <a:latin typeface="Arial MT"/>
                <a:cs typeface="Arial MT"/>
              </a:rPr>
              <a:t> </a:t>
            </a:r>
            <a:r>
              <a:rPr dirty="0" sz="3000" spc="-280">
                <a:latin typeface="Arial MT"/>
                <a:cs typeface="Arial MT"/>
              </a:rPr>
              <a:t>ng</a:t>
            </a:r>
            <a:r>
              <a:rPr dirty="0" sz="3000" spc="-490">
                <a:latin typeface="Arial MT"/>
                <a:cs typeface="Arial MT"/>
              </a:rPr>
              <a:t>ờ</a:t>
            </a:r>
            <a:r>
              <a:rPr dirty="0" sz="3000" spc="-5">
                <a:latin typeface="Arial MT"/>
                <a:cs typeface="Arial MT"/>
              </a:rPr>
              <a:t> tron</a:t>
            </a:r>
            <a:r>
              <a:rPr dirty="0" sz="3000">
                <a:latin typeface="Arial MT"/>
                <a:cs typeface="Arial MT"/>
              </a:rPr>
              <a:t>g</a:t>
            </a:r>
            <a:r>
              <a:rPr dirty="0" sz="3000" spc="-10">
                <a:latin typeface="Arial MT"/>
                <a:cs typeface="Arial MT"/>
              </a:rPr>
              <a:t> </a:t>
            </a:r>
            <a:r>
              <a:rPr dirty="0" sz="3000" spc="-5">
                <a:latin typeface="Arial MT"/>
                <a:cs typeface="Arial MT"/>
              </a:rPr>
              <a:t>trìn</a:t>
            </a:r>
            <a:r>
              <a:rPr dirty="0" sz="3000">
                <a:latin typeface="Arial MT"/>
                <a:cs typeface="Arial MT"/>
              </a:rPr>
              <a:t>h</a:t>
            </a:r>
            <a:r>
              <a:rPr dirty="0" sz="3000" spc="-10">
                <a:latin typeface="Arial MT"/>
                <a:cs typeface="Arial MT"/>
              </a:rPr>
              <a:t> </a:t>
            </a:r>
            <a:r>
              <a:rPr dirty="0" sz="3000" spc="-229">
                <a:latin typeface="Arial MT"/>
                <a:cs typeface="Arial MT"/>
              </a:rPr>
              <a:t>duyệt.</a:t>
            </a:r>
            <a:endParaRPr sz="3000">
              <a:latin typeface="Arial MT"/>
              <a:cs typeface="Arial MT"/>
            </a:endParaRPr>
          </a:p>
          <a:p>
            <a:pPr algn="just" marL="596265" marR="12065">
              <a:lnSpc>
                <a:spcPct val="114999"/>
              </a:lnSpc>
            </a:pPr>
            <a:r>
              <a:rPr dirty="0" sz="3000" spc="-5">
                <a:solidFill>
                  <a:srgbClr val="C82506"/>
                </a:solidFill>
                <a:latin typeface="Arial MT"/>
                <a:cs typeface="Arial MT"/>
              </a:rPr>
              <a:t>Ngoà</a:t>
            </a:r>
            <a:r>
              <a:rPr dirty="0" sz="3000">
                <a:solidFill>
                  <a:srgbClr val="C82506"/>
                </a:solidFill>
                <a:latin typeface="Arial MT"/>
                <a:cs typeface="Arial MT"/>
              </a:rPr>
              <a:t>i</a:t>
            </a:r>
            <a:r>
              <a:rPr dirty="0" sz="3000" spc="220">
                <a:solidFill>
                  <a:srgbClr val="C82506"/>
                </a:solidFill>
                <a:latin typeface="Arial MT"/>
                <a:cs typeface="Arial MT"/>
              </a:rPr>
              <a:t> </a:t>
            </a:r>
            <a:r>
              <a:rPr dirty="0" sz="3000">
                <a:solidFill>
                  <a:srgbClr val="C82506"/>
                </a:solidFill>
                <a:latin typeface="Arial MT"/>
                <a:cs typeface="Arial MT"/>
              </a:rPr>
              <a:t>r</a:t>
            </a:r>
            <a:r>
              <a:rPr dirty="0" sz="3000" spc="5">
                <a:solidFill>
                  <a:srgbClr val="C82506"/>
                </a:solidFill>
                <a:latin typeface="Arial MT"/>
                <a:cs typeface="Arial MT"/>
              </a:rPr>
              <a:t>a</a:t>
            </a:r>
            <a:r>
              <a:rPr dirty="0" sz="3000">
                <a:latin typeface="Arial MT"/>
                <a:cs typeface="Arial MT"/>
              </a:rPr>
              <a:t>,</a:t>
            </a:r>
            <a:r>
              <a:rPr dirty="0" sz="3000" spc="215">
                <a:latin typeface="Arial MT"/>
                <a:cs typeface="Arial MT"/>
              </a:rPr>
              <a:t> </a:t>
            </a:r>
            <a:r>
              <a:rPr dirty="0" sz="3000" spc="-5">
                <a:latin typeface="Arial MT"/>
                <a:cs typeface="Arial MT"/>
              </a:rPr>
              <a:t>á</a:t>
            </a:r>
            <a:r>
              <a:rPr dirty="0" sz="3000">
                <a:latin typeface="Arial MT"/>
                <a:cs typeface="Arial MT"/>
              </a:rPr>
              <a:t>p</a:t>
            </a:r>
            <a:r>
              <a:rPr dirty="0" sz="3000" spc="220">
                <a:latin typeface="Arial MT"/>
                <a:cs typeface="Arial MT"/>
              </a:rPr>
              <a:t> </a:t>
            </a:r>
            <a:r>
              <a:rPr dirty="0" sz="3000" spc="-360">
                <a:latin typeface="Arial MT"/>
                <a:cs typeface="Arial MT"/>
              </a:rPr>
              <a:t>dụn</a:t>
            </a:r>
            <a:r>
              <a:rPr dirty="0" sz="3000" spc="-280">
                <a:latin typeface="Arial MT"/>
                <a:cs typeface="Arial MT"/>
              </a:rPr>
              <a:t>g</a:t>
            </a:r>
            <a:r>
              <a:rPr dirty="0" sz="3000" spc="220">
                <a:latin typeface="Arial MT"/>
                <a:cs typeface="Arial MT"/>
              </a:rPr>
              <a:t> </a:t>
            </a:r>
            <a:r>
              <a:rPr dirty="0" sz="3000" spc="-5">
                <a:latin typeface="Arial MT"/>
                <a:cs typeface="Arial MT"/>
              </a:rPr>
              <a:t>thíc</a:t>
            </a:r>
            <a:r>
              <a:rPr dirty="0" sz="3000">
                <a:latin typeface="Arial MT"/>
                <a:cs typeface="Arial MT"/>
              </a:rPr>
              <a:t>h</a:t>
            </a:r>
            <a:r>
              <a:rPr dirty="0" sz="3000" spc="215">
                <a:latin typeface="Arial MT"/>
                <a:cs typeface="Arial MT"/>
              </a:rPr>
              <a:t> </a:t>
            </a:r>
            <a:r>
              <a:rPr dirty="0" sz="3000" spc="-390">
                <a:latin typeface="Arial MT"/>
                <a:cs typeface="Arial MT"/>
              </a:rPr>
              <a:t>hợ</a:t>
            </a:r>
            <a:r>
              <a:rPr dirty="0" sz="3000" spc="-275">
                <a:latin typeface="Arial MT"/>
                <a:cs typeface="Arial MT"/>
              </a:rPr>
              <a:t>p</a:t>
            </a:r>
            <a:r>
              <a:rPr dirty="0" sz="3000" spc="220">
                <a:latin typeface="Arial MT"/>
                <a:cs typeface="Arial MT"/>
              </a:rPr>
              <a:t> </a:t>
            </a:r>
            <a:r>
              <a:rPr dirty="0" sz="3000">
                <a:latin typeface="Arial MT"/>
                <a:cs typeface="Arial MT"/>
              </a:rPr>
              <a:t>các</a:t>
            </a:r>
            <a:r>
              <a:rPr dirty="0" sz="3000" spc="220">
                <a:latin typeface="Arial MT"/>
                <a:cs typeface="Arial MT"/>
              </a:rPr>
              <a:t> </a:t>
            </a:r>
            <a:r>
              <a:rPr dirty="0" sz="3000" spc="-500">
                <a:latin typeface="Arial MT"/>
                <a:cs typeface="Arial MT"/>
              </a:rPr>
              <a:t>bả</a:t>
            </a:r>
            <a:r>
              <a:rPr dirty="0" sz="3000" spc="-355">
                <a:latin typeface="Arial MT"/>
                <a:cs typeface="Arial MT"/>
              </a:rPr>
              <a:t>n</a:t>
            </a:r>
            <a:r>
              <a:rPr dirty="0" sz="3000" spc="220">
                <a:latin typeface="Arial MT"/>
                <a:cs typeface="Arial MT"/>
              </a:rPr>
              <a:t> </a:t>
            </a:r>
            <a:r>
              <a:rPr dirty="0" sz="3000">
                <a:latin typeface="Arial MT"/>
                <a:cs typeface="Arial MT"/>
              </a:rPr>
              <a:t>vá</a:t>
            </a:r>
            <a:r>
              <a:rPr dirty="0" sz="3000" spc="220">
                <a:latin typeface="Arial MT"/>
                <a:cs typeface="Arial MT"/>
              </a:rPr>
              <a:t> </a:t>
            </a:r>
            <a:r>
              <a:rPr dirty="0" sz="3000" spc="-570">
                <a:latin typeface="Arial MT"/>
                <a:cs typeface="Arial MT"/>
              </a:rPr>
              <a:t>lỗ</a:t>
            </a:r>
            <a:r>
              <a:rPr dirty="0" sz="3000" spc="-204">
                <a:latin typeface="Arial MT"/>
                <a:cs typeface="Arial MT"/>
              </a:rPr>
              <a:t>i</a:t>
            </a:r>
            <a:r>
              <a:rPr dirty="0" sz="3000" spc="220">
                <a:latin typeface="Arial MT"/>
                <a:cs typeface="Arial MT"/>
              </a:rPr>
              <a:t> </a:t>
            </a:r>
            <a:r>
              <a:rPr dirty="0" sz="3000">
                <a:latin typeface="Arial MT"/>
                <a:cs typeface="Arial MT"/>
              </a:rPr>
              <a:t>cho</a:t>
            </a:r>
            <a:r>
              <a:rPr dirty="0" sz="3000" spc="220">
                <a:latin typeface="Arial MT"/>
                <a:cs typeface="Arial MT"/>
              </a:rPr>
              <a:t> </a:t>
            </a:r>
            <a:r>
              <a:rPr dirty="0" sz="3000" spc="-484">
                <a:latin typeface="Arial MT"/>
                <a:cs typeface="Arial MT"/>
              </a:rPr>
              <a:t>h</a:t>
            </a:r>
            <a:r>
              <a:rPr dirty="0" sz="3000" spc="-860">
                <a:latin typeface="Arial MT"/>
                <a:cs typeface="Arial MT"/>
              </a:rPr>
              <a:t>ệ</a:t>
            </a:r>
            <a:r>
              <a:rPr dirty="0" sz="3000" spc="220">
                <a:latin typeface="Arial MT"/>
                <a:cs typeface="Arial MT"/>
              </a:rPr>
              <a:t> </a:t>
            </a:r>
            <a:r>
              <a:rPr dirty="0" sz="3000" spc="-715">
                <a:latin typeface="Arial MT"/>
                <a:cs typeface="Arial MT"/>
              </a:rPr>
              <a:t>điề</a:t>
            </a:r>
            <a:r>
              <a:rPr dirty="0" sz="3000" spc="-535">
                <a:latin typeface="Arial MT"/>
                <a:cs typeface="Arial MT"/>
              </a:rPr>
              <a:t>u</a:t>
            </a:r>
            <a:r>
              <a:rPr dirty="0" sz="3000" spc="220">
                <a:latin typeface="Arial MT"/>
                <a:cs typeface="Arial MT"/>
              </a:rPr>
              <a:t> </a:t>
            </a:r>
            <a:r>
              <a:rPr dirty="0" sz="3000" spc="-5">
                <a:latin typeface="Arial MT"/>
                <a:cs typeface="Arial MT"/>
              </a:rPr>
              <a:t>hàn</a:t>
            </a:r>
            <a:r>
              <a:rPr dirty="0" sz="3000">
                <a:latin typeface="Arial MT"/>
                <a:cs typeface="Arial MT"/>
              </a:rPr>
              <a:t>h</a:t>
            </a:r>
            <a:r>
              <a:rPr dirty="0" sz="3000" spc="220">
                <a:latin typeface="Arial MT"/>
                <a:cs typeface="Arial MT"/>
              </a:rPr>
              <a:t> </a:t>
            </a:r>
            <a:r>
              <a:rPr dirty="0" sz="3000">
                <a:latin typeface="Arial MT"/>
                <a:cs typeface="Arial MT"/>
              </a:rPr>
              <a:t>và</a:t>
            </a:r>
            <a:r>
              <a:rPr dirty="0" sz="3000" spc="220">
                <a:latin typeface="Arial MT"/>
                <a:cs typeface="Arial MT"/>
              </a:rPr>
              <a:t> </a:t>
            </a:r>
            <a:r>
              <a:rPr dirty="0" sz="3000" spc="-260">
                <a:latin typeface="Arial MT"/>
                <a:cs typeface="Arial MT"/>
              </a:rPr>
              <a:t>ứng  </a:t>
            </a:r>
            <a:r>
              <a:rPr dirty="0" sz="3000" spc="-340">
                <a:latin typeface="Arial MT"/>
                <a:cs typeface="Arial MT"/>
              </a:rPr>
              <a:t>dụng </a:t>
            </a:r>
            <a:r>
              <a:rPr dirty="0" sz="3000" spc="-1335">
                <a:solidFill>
                  <a:srgbClr val="C82506"/>
                </a:solidFill>
                <a:latin typeface="Arial MT"/>
                <a:cs typeface="Arial MT"/>
              </a:rPr>
              <a:t>để</a:t>
            </a:r>
            <a:r>
              <a:rPr dirty="0" sz="3000" spc="50">
                <a:solidFill>
                  <a:srgbClr val="C82506"/>
                </a:solidFill>
                <a:latin typeface="Arial MT"/>
                <a:cs typeface="Arial MT"/>
              </a:rPr>
              <a:t> </a:t>
            </a:r>
            <a:r>
              <a:rPr dirty="0" sz="3000" spc="-340">
                <a:latin typeface="Arial MT"/>
                <a:cs typeface="Arial MT"/>
              </a:rPr>
              <a:t>ngăn </a:t>
            </a:r>
            <a:r>
              <a:rPr dirty="0" sz="3000" spc="-335">
                <a:latin typeface="Arial MT"/>
                <a:cs typeface="Arial MT"/>
              </a:rPr>
              <a:t>chặn </a:t>
            </a:r>
            <a:r>
              <a:rPr dirty="0" sz="3000" spc="-500">
                <a:latin typeface="Arial MT"/>
                <a:cs typeface="Arial MT"/>
              </a:rPr>
              <a:t>sự</a:t>
            </a:r>
            <a:r>
              <a:rPr dirty="0" sz="3000" spc="-495">
                <a:latin typeface="Arial MT"/>
                <a:cs typeface="Arial MT"/>
              </a:rPr>
              <a:t> </a:t>
            </a:r>
            <a:r>
              <a:rPr dirty="0" sz="3000" spc="-5">
                <a:latin typeface="Arial MT"/>
                <a:cs typeface="Arial MT"/>
              </a:rPr>
              <a:t>lây </a:t>
            </a:r>
            <a:r>
              <a:rPr dirty="0" sz="3000" spc="-275">
                <a:latin typeface="Arial MT"/>
                <a:cs typeface="Arial MT"/>
              </a:rPr>
              <a:t>nhiễm </a:t>
            </a:r>
            <a:r>
              <a:rPr dirty="0" sz="3000" spc="-340">
                <a:latin typeface="Arial MT"/>
                <a:cs typeface="Arial MT"/>
              </a:rPr>
              <a:t>bằng </a:t>
            </a:r>
            <a:r>
              <a:rPr dirty="0" sz="3000">
                <a:latin typeface="Arial MT"/>
                <a:cs typeface="Arial MT"/>
              </a:rPr>
              <a:t>cách khai </a:t>
            </a:r>
            <a:r>
              <a:rPr dirty="0" sz="3000" spc="-5">
                <a:latin typeface="Arial MT"/>
                <a:cs typeface="Arial MT"/>
              </a:rPr>
              <a:t>thác </a:t>
            </a:r>
            <a:r>
              <a:rPr dirty="0" sz="3000">
                <a:latin typeface="Arial MT"/>
                <a:cs typeface="Arial MT"/>
              </a:rPr>
              <a:t>các </a:t>
            </a:r>
            <a:r>
              <a:rPr dirty="0" sz="3000" spc="-670">
                <a:latin typeface="Arial MT"/>
                <a:cs typeface="Arial MT"/>
              </a:rPr>
              <a:t>lỗ</a:t>
            </a:r>
            <a:r>
              <a:rPr dirty="0" sz="3000" spc="-665">
                <a:latin typeface="Arial MT"/>
                <a:cs typeface="Arial MT"/>
              </a:rPr>
              <a:t> </a:t>
            </a:r>
            <a:r>
              <a:rPr dirty="0" sz="3000" spc="-340">
                <a:latin typeface="Arial MT"/>
                <a:cs typeface="Arial MT"/>
              </a:rPr>
              <a:t>hổng </a:t>
            </a:r>
            <a:r>
              <a:rPr dirty="0" sz="3000" spc="-450">
                <a:latin typeface="Arial MT"/>
                <a:cs typeface="Arial MT"/>
              </a:rPr>
              <a:t>bảo </a:t>
            </a:r>
            <a:r>
              <a:rPr dirty="0" sz="3000" spc="-445">
                <a:latin typeface="Arial MT"/>
                <a:cs typeface="Arial MT"/>
              </a:rPr>
              <a:t> </a:t>
            </a:r>
            <a:r>
              <a:rPr dirty="0" sz="3000" spc="-445">
                <a:latin typeface="Arial MT"/>
                <a:cs typeface="Arial MT"/>
              </a:rPr>
              <a:t>mật</a:t>
            </a:r>
            <a:r>
              <a:rPr dirty="0" sz="3000" spc="-5">
                <a:latin typeface="Arial MT"/>
                <a:cs typeface="Arial MT"/>
              </a:rPr>
              <a:t> tron</a:t>
            </a:r>
            <a:r>
              <a:rPr dirty="0" sz="3000">
                <a:latin typeface="Arial MT"/>
                <a:cs typeface="Arial MT"/>
              </a:rPr>
              <a:t>g</a:t>
            </a:r>
            <a:r>
              <a:rPr dirty="0" sz="3000" spc="-10">
                <a:latin typeface="Arial MT"/>
                <a:cs typeface="Arial MT"/>
              </a:rPr>
              <a:t> </a:t>
            </a:r>
            <a:r>
              <a:rPr dirty="0" sz="3000" spc="-5">
                <a:latin typeface="Arial MT"/>
                <a:cs typeface="Arial MT"/>
              </a:rPr>
              <a:t>PC.</a:t>
            </a:r>
            <a:endParaRPr sz="30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210312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回</a:t>
            </a:r>
            <a:r>
              <a:rPr dirty="0" sz="6400" spc="-5">
                <a:latin typeface="MS PGothic"/>
                <a:cs typeface="MS PGothic"/>
              </a:rPr>
              <a:t>答</a:t>
            </a:r>
            <a:r>
              <a:rPr dirty="0" sz="6400"/>
              <a:t>1</a:t>
            </a:r>
            <a:endParaRPr sz="6400">
              <a:latin typeface="MS PGothic"/>
              <a:cs typeface="MS PGothic"/>
            </a:endParaRPr>
          </a:p>
        </p:txBody>
      </p:sp>
      <p:sp>
        <p:nvSpPr>
          <p:cNvPr id="9" name="object 9"/>
          <p:cNvSpPr txBox="1"/>
          <p:nvPr/>
        </p:nvSpPr>
        <p:spPr>
          <a:xfrm>
            <a:off x="545251" y="2288259"/>
            <a:ext cx="12053570" cy="6360795"/>
          </a:xfrm>
          <a:prstGeom prst="rect">
            <a:avLst/>
          </a:prstGeom>
        </p:spPr>
        <p:txBody>
          <a:bodyPr wrap="square" lIns="0" tIns="12700" rIns="0" bIns="0" rtlCol="0" vert="horz">
            <a:spAutoFit/>
          </a:bodyPr>
          <a:lstStyle/>
          <a:p>
            <a:pPr marL="101600" marR="1856739">
              <a:lnSpc>
                <a:spcPct val="105000"/>
              </a:lnSpc>
              <a:spcBef>
                <a:spcPts val="100"/>
              </a:spcBef>
            </a:pPr>
            <a:r>
              <a:rPr dirty="0" sz="3200" spc="-5">
                <a:latin typeface="MS PGothic"/>
                <a:cs typeface="MS PGothic"/>
              </a:rPr>
              <a:t>クライアン</a:t>
            </a:r>
            <a:r>
              <a:rPr dirty="0" sz="3200">
                <a:latin typeface="MS PGothic"/>
                <a:cs typeface="MS PGothic"/>
              </a:rPr>
              <a:t>ト</a:t>
            </a:r>
            <a:r>
              <a:rPr dirty="0" sz="3200" spc="-135">
                <a:latin typeface="MS PGothic"/>
                <a:cs typeface="MS PGothic"/>
              </a:rPr>
              <a:t> </a:t>
            </a:r>
            <a:r>
              <a:rPr dirty="0" sz="3200" spc="-5" b="1">
                <a:latin typeface="Arial"/>
                <a:cs typeface="Arial"/>
              </a:rPr>
              <a:t>PC</a:t>
            </a:r>
            <a:r>
              <a:rPr dirty="0" sz="3200" spc="-40" b="1">
                <a:latin typeface="Arial"/>
                <a:cs typeface="Arial"/>
              </a:rPr>
              <a:t> </a:t>
            </a:r>
            <a:r>
              <a:rPr dirty="0" sz="3200" spc="-5">
                <a:latin typeface="MS PGothic"/>
                <a:cs typeface="MS PGothic"/>
              </a:rPr>
              <a:t>で行うマルウェア対策のうち、適切なものは どれか。</a:t>
            </a:r>
            <a:endParaRPr sz="3200">
              <a:latin typeface="MS PGothic"/>
              <a:cs typeface="MS PGothic"/>
            </a:endParaRPr>
          </a:p>
          <a:p>
            <a:pPr>
              <a:lnSpc>
                <a:spcPct val="100000"/>
              </a:lnSpc>
              <a:spcBef>
                <a:spcPts val="55"/>
              </a:spcBef>
            </a:pPr>
            <a:endParaRPr sz="3700">
              <a:latin typeface="MS PGothic"/>
              <a:cs typeface="MS PGothic"/>
            </a:endParaRPr>
          </a:p>
          <a:p>
            <a:pPr marL="558800" marR="5080" indent="-546735">
              <a:lnSpc>
                <a:spcPct val="105000"/>
              </a:lnSpc>
              <a:spcBef>
                <a:spcPts val="5"/>
              </a:spcBef>
              <a:buAutoNum type="arabicPeriod"/>
              <a:tabLst>
                <a:tab pos="558800" algn="l"/>
                <a:tab pos="559435" algn="l"/>
              </a:tabLst>
            </a:pPr>
            <a:r>
              <a:rPr dirty="0" sz="3000" spc="-5">
                <a:latin typeface="Arial MT"/>
                <a:cs typeface="Arial MT"/>
              </a:rPr>
              <a:t>P</a:t>
            </a:r>
            <a:r>
              <a:rPr dirty="0" sz="3000">
                <a:latin typeface="Arial MT"/>
                <a:cs typeface="Arial MT"/>
              </a:rPr>
              <a:t>C</a:t>
            </a:r>
            <a:r>
              <a:rPr dirty="0" sz="3000" spc="-5">
                <a:latin typeface="MS PGothic"/>
                <a:cs typeface="MS PGothic"/>
              </a:rPr>
              <a:t>におけるウイルスの定期的な手動検査では、ウイルス対策ソフトの定 </a:t>
            </a:r>
            <a:r>
              <a:rPr dirty="0" sz="3000">
                <a:latin typeface="MS PGothic"/>
                <a:cs typeface="MS PGothic"/>
              </a:rPr>
              <a:t>義ファイルを最新化した日時以降に作成したファイルだけを</a:t>
            </a:r>
            <a:endParaRPr sz="3000">
              <a:latin typeface="MS PGothic"/>
              <a:cs typeface="MS PGothic"/>
            </a:endParaRPr>
          </a:p>
          <a:p>
            <a:pPr marL="558800">
              <a:lnSpc>
                <a:spcPct val="100000"/>
              </a:lnSpc>
              <a:spcBef>
                <a:spcPts val="180"/>
              </a:spcBef>
            </a:pPr>
            <a:r>
              <a:rPr dirty="0" sz="3000">
                <a:latin typeface="MS PGothic"/>
                <a:cs typeface="MS PGothic"/>
              </a:rPr>
              <a:t>対象にしてスキャンする。</a:t>
            </a:r>
            <a:endParaRPr sz="3000">
              <a:latin typeface="MS PGothic"/>
              <a:cs typeface="MS PGothic"/>
            </a:endParaRPr>
          </a:p>
          <a:p>
            <a:pPr marL="558800" marR="1766570" indent="-546735">
              <a:lnSpc>
                <a:spcPct val="105000"/>
              </a:lnSpc>
              <a:spcBef>
                <a:spcPts val="1000"/>
              </a:spcBef>
              <a:buFont typeface="Arial MT"/>
              <a:buAutoNum type="arabicPeriod" startAt="2"/>
              <a:tabLst>
                <a:tab pos="558800" algn="l"/>
                <a:tab pos="559435" algn="l"/>
              </a:tabLst>
            </a:pPr>
            <a:r>
              <a:rPr dirty="0" sz="3000" spc="-5">
                <a:solidFill>
                  <a:srgbClr val="C82506"/>
                </a:solidFill>
                <a:latin typeface="MS PGothic"/>
                <a:cs typeface="MS PGothic"/>
              </a:rPr>
              <a:t>ウイルス</a:t>
            </a:r>
            <a:r>
              <a:rPr dirty="0" sz="3000">
                <a:solidFill>
                  <a:srgbClr val="C82506"/>
                </a:solidFill>
                <a:latin typeface="MS PGothic"/>
                <a:cs typeface="MS PGothic"/>
              </a:rPr>
              <a:t>が</a:t>
            </a:r>
            <a:r>
              <a:rPr dirty="0" sz="3000" spc="-130">
                <a:solidFill>
                  <a:srgbClr val="C82506"/>
                </a:solidFill>
                <a:latin typeface="MS PGothic"/>
                <a:cs typeface="MS PGothic"/>
              </a:rPr>
              <a:t> </a:t>
            </a:r>
            <a:r>
              <a:rPr dirty="0" sz="3000" spc="-5">
                <a:solidFill>
                  <a:srgbClr val="C82506"/>
                </a:solidFill>
                <a:latin typeface="Arial MT"/>
                <a:cs typeface="Arial MT"/>
              </a:rPr>
              <a:t>PC</a:t>
            </a:r>
            <a:r>
              <a:rPr dirty="0" sz="3000" spc="-40">
                <a:solidFill>
                  <a:srgbClr val="C82506"/>
                </a:solidFill>
                <a:latin typeface="Arial MT"/>
                <a:cs typeface="Arial MT"/>
              </a:rPr>
              <a:t> </a:t>
            </a:r>
            <a:r>
              <a:rPr dirty="0" sz="3000">
                <a:solidFill>
                  <a:srgbClr val="C82506"/>
                </a:solidFill>
                <a:latin typeface="MS PGothic"/>
                <a:cs typeface="MS PGothic"/>
              </a:rPr>
              <a:t>の脆弱性を突いて感染しないように、</a:t>
            </a:r>
            <a:r>
              <a:rPr dirty="0" sz="3000" spc="-5">
                <a:solidFill>
                  <a:srgbClr val="C82506"/>
                </a:solidFill>
                <a:latin typeface="Arial MT"/>
                <a:cs typeface="Arial MT"/>
              </a:rPr>
              <a:t>OS</a:t>
            </a:r>
            <a:r>
              <a:rPr dirty="0" sz="3000">
                <a:solidFill>
                  <a:srgbClr val="C82506"/>
                </a:solidFill>
                <a:latin typeface="MS PGothic"/>
                <a:cs typeface="MS PGothic"/>
              </a:rPr>
              <a:t>及び </a:t>
            </a:r>
            <a:r>
              <a:rPr dirty="0" sz="3000" spc="-5">
                <a:solidFill>
                  <a:srgbClr val="C82506"/>
                </a:solidFill>
                <a:latin typeface="MS PGothic"/>
                <a:cs typeface="MS PGothic"/>
              </a:rPr>
              <a:t>アプリケーションの修正パッチを適切に適用する。</a:t>
            </a:r>
            <a:endParaRPr sz="3000">
              <a:latin typeface="MS PGothic"/>
              <a:cs typeface="MS PGothic"/>
            </a:endParaRPr>
          </a:p>
          <a:p>
            <a:pPr marL="558800" marR="315595" indent="-546735">
              <a:lnSpc>
                <a:spcPct val="105000"/>
              </a:lnSpc>
              <a:spcBef>
                <a:spcPts val="1000"/>
              </a:spcBef>
              <a:buFont typeface="Arial MT"/>
              <a:buAutoNum type="arabicPeriod" startAt="2"/>
              <a:tabLst>
                <a:tab pos="558800" algn="l"/>
                <a:tab pos="559435" algn="l"/>
              </a:tabLst>
            </a:pPr>
            <a:r>
              <a:rPr dirty="0" sz="3000">
                <a:latin typeface="MS PGothic"/>
                <a:cs typeface="MS PGothic"/>
              </a:rPr>
              <a:t>電子メールに添付されたウイルスに感染しないように、使用しない</a:t>
            </a:r>
            <a:r>
              <a:rPr dirty="0" sz="3000" spc="-5">
                <a:latin typeface="Arial MT"/>
                <a:cs typeface="Arial MT"/>
              </a:rPr>
              <a:t>TCP </a:t>
            </a:r>
            <a:r>
              <a:rPr dirty="0" sz="3000" spc="-5">
                <a:latin typeface="MS PGothic"/>
                <a:cs typeface="MS PGothic"/>
              </a:rPr>
              <a:t>ポート宛ての通信を禁止する。</a:t>
            </a:r>
            <a:endParaRPr sz="3000">
              <a:latin typeface="MS PGothic"/>
              <a:cs typeface="MS PGothic"/>
            </a:endParaRPr>
          </a:p>
          <a:p>
            <a:pPr marL="558800" indent="-546735">
              <a:lnSpc>
                <a:spcPct val="100000"/>
              </a:lnSpc>
              <a:spcBef>
                <a:spcPts val="1180"/>
              </a:spcBef>
              <a:buFont typeface="Arial MT"/>
              <a:buAutoNum type="arabicPeriod" startAt="2"/>
              <a:tabLst>
                <a:tab pos="558800" algn="l"/>
                <a:tab pos="559435" algn="l"/>
              </a:tabLst>
            </a:pPr>
            <a:r>
              <a:rPr dirty="0" sz="3000" spc="-5">
                <a:latin typeface="MS PGothic"/>
                <a:cs typeface="MS PGothic"/>
              </a:rPr>
              <a:t>ワームが侵入しないように、クライアン</a:t>
            </a:r>
            <a:r>
              <a:rPr dirty="0" sz="3000">
                <a:latin typeface="MS PGothic"/>
                <a:cs typeface="MS PGothic"/>
              </a:rPr>
              <a:t>ト</a:t>
            </a:r>
            <a:r>
              <a:rPr dirty="0" sz="3000" spc="-120">
                <a:latin typeface="MS PGothic"/>
                <a:cs typeface="MS PGothic"/>
              </a:rPr>
              <a:t> </a:t>
            </a:r>
            <a:r>
              <a:rPr dirty="0" sz="3000" spc="-5">
                <a:latin typeface="Arial MT"/>
                <a:cs typeface="Arial MT"/>
              </a:rPr>
              <a:t>PC</a:t>
            </a:r>
            <a:r>
              <a:rPr dirty="0" sz="3000" spc="-40">
                <a:latin typeface="Arial MT"/>
                <a:cs typeface="Arial MT"/>
              </a:rPr>
              <a:t> </a:t>
            </a:r>
            <a:r>
              <a:rPr dirty="0" sz="3000" spc="-5">
                <a:latin typeface="MS PGothic"/>
                <a:cs typeface="MS PGothic"/>
              </a:rPr>
              <a:t>に動的グローバル</a:t>
            </a:r>
            <a:endParaRPr sz="3000">
              <a:latin typeface="MS PGothic"/>
              <a:cs typeface="MS PGothic"/>
            </a:endParaRPr>
          </a:p>
          <a:p>
            <a:pPr marL="558800">
              <a:lnSpc>
                <a:spcPct val="100000"/>
              </a:lnSpc>
              <a:spcBef>
                <a:spcPts val="180"/>
              </a:spcBef>
            </a:pPr>
            <a:r>
              <a:rPr dirty="0" sz="3000" spc="-5">
                <a:latin typeface="Arial MT"/>
                <a:cs typeface="Arial MT"/>
              </a:rPr>
              <a:t>IP</a:t>
            </a:r>
            <a:r>
              <a:rPr dirty="0" sz="3000" spc="-5">
                <a:latin typeface="MS PGothic"/>
                <a:cs typeface="MS PGothic"/>
              </a:rPr>
              <a:t>アドレスを付与する。</a:t>
            </a:r>
            <a:endParaRPr sz="3000">
              <a:latin typeface="MS PGothic"/>
              <a:cs typeface="MS PGothic"/>
            </a:endParaRPr>
          </a:p>
        </p:txBody>
      </p:sp>
      <p:sp>
        <p:nvSpPr>
          <p:cNvPr id="10" name="object 10"/>
          <p:cNvSpPr/>
          <p:nvPr/>
        </p:nvSpPr>
        <p:spPr>
          <a:xfrm>
            <a:off x="302599" y="5451649"/>
            <a:ext cx="743585" cy="723900"/>
          </a:xfrm>
          <a:custGeom>
            <a:avLst/>
            <a:gdLst/>
            <a:ahLst/>
            <a:cxnLst/>
            <a:rect l="l" t="t" r="r" b="b"/>
            <a:pathLst>
              <a:path w="743585" h="723900">
                <a:moveTo>
                  <a:pt x="0" y="361949"/>
                </a:moveTo>
                <a:lnTo>
                  <a:pt x="2894" y="316547"/>
                </a:lnTo>
                <a:lnTo>
                  <a:pt x="11347" y="272828"/>
                </a:lnTo>
                <a:lnTo>
                  <a:pt x="25009" y="231131"/>
                </a:lnTo>
                <a:lnTo>
                  <a:pt x="43532" y="191795"/>
                </a:lnTo>
                <a:lnTo>
                  <a:pt x="66569" y="155160"/>
                </a:lnTo>
                <a:lnTo>
                  <a:pt x="93770" y="121564"/>
                </a:lnTo>
                <a:lnTo>
                  <a:pt x="124788" y="91347"/>
                </a:lnTo>
                <a:lnTo>
                  <a:pt x="159275" y="64849"/>
                </a:lnTo>
                <a:lnTo>
                  <a:pt x="196882" y="42408"/>
                </a:lnTo>
                <a:lnTo>
                  <a:pt x="237261" y="24363"/>
                </a:lnTo>
                <a:lnTo>
                  <a:pt x="280064" y="11054"/>
                </a:lnTo>
                <a:lnTo>
                  <a:pt x="324943" y="2820"/>
                </a:lnTo>
                <a:lnTo>
                  <a:pt x="371549" y="0"/>
                </a:lnTo>
                <a:lnTo>
                  <a:pt x="420388" y="3138"/>
                </a:lnTo>
                <a:lnTo>
                  <a:pt x="467975" y="12400"/>
                </a:lnTo>
                <a:lnTo>
                  <a:pt x="513736" y="27551"/>
                </a:lnTo>
                <a:lnTo>
                  <a:pt x="557091" y="48359"/>
                </a:lnTo>
                <a:lnTo>
                  <a:pt x="597463" y="74591"/>
                </a:lnTo>
                <a:lnTo>
                  <a:pt x="634275" y="106012"/>
                </a:lnTo>
                <a:lnTo>
                  <a:pt x="666530" y="141873"/>
                </a:lnTo>
                <a:lnTo>
                  <a:pt x="693457" y="181203"/>
                </a:lnTo>
                <a:lnTo>
                  <a:pt x="714817" y="223437"/>
                </a:lnTo>
                <a:lnTo>
                  <a:pt x="730370" y="268015"/>
                </a:lnTo>
                <a:lnTo>
                  <a:pt x="739877" y="314373"/>
                </a:lnTo>
                <a:lnTo>
                  <a:pt x="743099" y="361949"/>
                </a:lnTo>
                <a:lnTo>
                  <a:pt x="740205" y="407352"/>
                </a:lnTo>
                <a:lnTo>
                  <a:pt x="731752" y="451071"/>
                </a:lnTo>
                <a:lnTo>
                  <a:pt x="718090" y="492768"/>
                </a:lnTo>
                <a:lnTo>
                  <a:pt x="699567" y="532104"/>
                </a:lnTo>
                <a:lnTo>
                  <a:pt x="676530" y="568739"/>
                </a:lnTo>
                <a:lnTo>
                  <a:pt x="649329" y="602335"/>
                </a:lnTo>
                <a:lnTo>
                  <a:pt x="618311" y="632552"/>
                </a:lnTo>
                <a:lnTo>
                  <a:pt x="583824" y="659050"/>
                </a:lnTo>
                <a:lnTo>
                  <a:pt x="546217" y="681491"/>
                </a:lnTo>
                <a:lnTo>
                  <a:pt x="505838" y="699536"/>
                </a:lnTo>
                <a:lnTo>
                  <a:pt x="463035" y="712845"/>
                </a:lnTo>
                <a:lnTo>
                  <a:pt x="418156" y="721079"/>
                </a:lnTo>
                <a:lnTo>
                  <a:pt x="371549" y="723899"/>
                </a:lnTo>
                <a:lnTo>
                  <a:pt x="324943" y="721079"/>
                </a:lnTo>
                <a:lnTo>
                  <a:pt x="280064" y="712845"/>
                </a:lnTo>
                <a:lnTo>
                  <a:pt x="237261" y="699536"/>
                </a:lnTo>
                <a:lnTo>
                  <a:pt x="196882" y="681491"/>
                </a:lnTo>
                <a:lnTo>
                  <a:pt x="159275" y="659050"/>
                </a:lnTo>
                <a:lnTo>
                  <a:pt x="124788" y="632552"/>
                </a:lnTo>
                <a:lnTo>
                  <a:pt x="93770" y="602335"/>
                </a:lnTo>
                <a:lnTo>
                  <a:pt x="66569" y="568739"/>
                </a:lnTo>
                <a:lnTo>
                  <a:pt x="43532" y="532104"/>
                </a:lnTo>
                <a:lnTo>
                  <a:pt x="25009" y="492768"/>
                </a:lnTo>
                <a:lnTo>
                  <a:pt x="11347" y="451071"/>
                </a:lnTo>
                <a:lnTo>
                  <a:pt x="2894" y="407352"/>
                </a:lnTo>
                <a:lnTo>
                  <a:pt x="0" y="361949"/>
                </a:lnTo>
                <a:close/>
              </a:path>
            </a:pathLst>
          </a:custGeom>
          <a:ln w="28574">
            <a:solidFill>
              <a:srgbClr val="C82506"/>
            </a:solidFill>
          </a:ln>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210312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回</a:t>
            </a:r>
            <a:r>
              <a:rPr dirty="0" sz="6400" spc="-5">
                <a:latin typeface="MS PGothic"/>
                <a:cs typeface="MS PGothic"/>
              </a:rPr>
              <a:t>答</a:t>
            </a:r>
            <a:r>
              <a:rPr dirty="0" sz="6400"/>
              <a:t>1</a:t>
            </a:r>
            <a:endParaRPr sz="6400">
              <a:latin typeface="MS PGothic"/>
              <a:cs typeface="MS PGothic"/>
            </a:endParaRPr>
          </a:p>
        </p:txBody>
      </p:sp>
      <p:sp>
        <p:nvSpPr>
          <p:cNvPr id="9" name="object 9"/>
          <p:cNvSpPr txBox="1"/>
          <p:nvPr/>
        </p:nvSpPr>
        <p:spPr>
          <a:xfrm>
            <a:off x="545251" y="2288259"/>
            <a:ext cx="12244070" cy="6360795"/>
          </a:xfrm>
          <a:prstGeom prst="rect">
            <a:avLst/>
          </a:prstGeom>
        </p:spPr>
        <p:txBody>
          <a:bodyPr wrap="square" lIns="0" tIns="12700" rIns="0" bIns="0" rtlCol="0" vert="horz">
            <a:spAutoFit/>
          </a:bodyPr>
          <a:lstStyle/>
          <a:p>
            <a:pPr marL="101600" marR="755015">
              <a:lnSpc>
                <a:spcPct val="105000"/>
              </a:lnSpc>
              <a:spcBef>
                <a:spcPts val="100"/>
              </a:spcBef>
            </a:pPr>
            <a:r>
              <a:rPr dirty="0" sz="3200" spc="-5" b="1">
                <a:latin typeface="Arial"/>
                <a:cs typeface="Arial"/>
              </a:rPr>
              <a:t>Chọn </a:t>
            </a:r>
            <a:r>
              <a:rPr dirty="0" sz="3200" spc="-10" b="1">
                <a:latin typeface="Arial"/>
                <a:cs typeface="Arial"/>
              </a:rPr>
              <a:t>phương </a:t>
            </a:r>
            <a:r>
              <a:rPr dirty="0" sz="3200" spc="-5" b="1">
                <a:latin typeface="Arial"/>
                <a:cs typeface="Arial"/>
              </a:rPr>
              <a:t>án </a:t>
            </a:r>
            <a:r>
              <a:rPr dirty="0" sz="3200" spc="-10" b="1">
                <a:latin typeface="Arial"/>
                <a:cs typeface="Arial"/>
              </a:rPr>
              <a:t>đúng </a:t>
            </a:r>
            <a:r>
              <a:rPr dirty="0" sz="3200" spc="-5" b="1">
                <a:latin typeface="Arial"/>
                <a:cs typeface="Arial"/>
              </a:rPr>
              <a:t>trong số các </a:t>
            </a:r>
            <a:r>
              <a:rPr dirty="0" sz="3200" spc="-10" b="1">
                <a:latin typeface="Arial"/>
                <a:cs typeface="Arial"/>
              </a:rPr>
              <a:t>đối </a:t>
            </a:r>
            <a:r>
              <a:rPr dirty="0" sz="3200" spc="-5" b="1">
                <a:latin typeface="Arial"/>
                <a:cs typeface="Arial"/>
              </a:rPr>
              <a:t>sách </a:t>
            </a:r>
            <a:r>
              <a:rPr dirty="0" sz="3200" spc="-10" b="1">
                <a:latin typeface="Arial"/>
                <a:cs typeface="Arial"/>
              </a:rPr>
              <a:t>phòng </a:t>
            </a:r>
            <a:r>
              <a:rPr dirty="0" sz="3200" spc="-5" b="1">
                <a:latin typeface="Arial"/>
                <a:cs typeface="Arial"/>
              </a:rPr>
              <a:t>chống </a:t>
            </a:r>
            <a:r>
              <a:rPr dirty="0" sz="3200" spc="-875" b="1">
                <a:latin typeface="Arial"/>
                <a:cs typeface="Arial"/>
              </a:rPr>
              <a:t> </a:t>
            </a:r>
            <a:r>
              <a:rPr dirty="0" sz="3200" spc="-5" b="1">
                <a:latin typeface="Arial"/>
                <a:cs typeface="Arial"/>
              </a:rPr>
              <a:t>Malware</a:t>
            </a:r>
            <a:r>
              <a:rPr dirty="0" sz="3200" spc="-10" b="1">
                <a:latin typeface="Arial"/>
                <a:cs typeface="Arial"/>
              </a:rPr>
              <a:t> </a:t>
            </a:r>
            <a:r>
              <a:rPr dirty="0" sz="3200" spc="-5" b="1">
                <a:latin typeface="Arial"/>
                <a:cs typeface="Arial"/>
              </a:rPr>
              <a:t>thực </a:t>
            </a:r>
            <a:r>
              <a:rPr dirty="0" sz="3200" spc="-10" b="1">
                <a:latin typeface="Arial"/>
                <a:cs typeface="Arial"/>
              </a:rPr>
              <a:t>hiện </a:t>
            </a:r>
            <a:r>
              <a:rPr dirty="0" sz="3200" spc="-5" b="1">
                <a:latin typeface="Arial"/>
                <a:cs typeface="Arial"/>
              </a:rPr>
              <a:t>trên</a:t>
            </a:r>
            <a:r>
              <a:rPr dirty="0" sz="3200" spc="-10" b="1">
                <a:latin typeface="Arial"/>
                <a:cs typeface="Arial"/>
              </a:rPr>
              <a:t> </a:t>
            </a:r>
            <a:r>
              <a:rPr dirty="0" sz="3200" spc="-5" b="1">
                <a:latin typeface="Arial"/>
                <a:cs typeface="Arial"/>
              </a:rPr>
              <a:t>PC</a:t>
            </a:r>
            <a:r>
              <a:rPr dirty="0" sz="3200" spc="-10" b="1">
                <a:latin typeface="Arial"/>
                <a:cs typeface="Arial"/>
              </a:rPr>
              <a:t> phía </a:t>
            </a:r>
            <a:r>
              <a:rPr dirty="0" sz="3200" spc="-5" b="1">
                <a:latin typeface="Arial"/>
                <a:cs typeface="Arial"/>
              </a:rPr>
              <a:t>client?</a:t>
            </a:r>
            <a:endParaRPr sz="3200">
              <a:latin typeface="Arial"/>
              <a:cs typeface="Arial"/>
            </a:endParaRPr>
          </a:p>
          <a:p>
            <a:pPr>
              <a:lnSpc>
                <a:spcPct val="100000"/>
              </a:lnSpc>
              <a:spcBef>
                <a:spcPts val="25"/>
              </a:spcBef>
            </a:pPr>
            <a:endParaRPr sz="4150">
              <a:latin typeface="Arial"/>
              <a:cs typeface="Arial"/>
            </a:endParaRPr>
          </a:p>
          <a:p>
            <a:pPr marL="558800" marR="71120" indent="-546735">
              <a:lnSpc>
                <a:spcPct val="105000"/>
              </a:lnSpc>
              <a:buAutoNum type="arabicPeriod"/>
              <a:tabLst>
                <a:tab pos="558800" algn="l"/>
                <a:tab pos="559435" algn="l"/>
              </a:tabLst>
            </a:pPr>
            <a:r>
              <a:rPr dirty="0" sz="3000" spc="-10">
                <a:latin typeface="Arial MT"/>
                <a:cs typeface="Arial MT"/>
              </a:rPr>
              <a:t>Kh</a:t>
            </a:r>
            <a:r>
              <a:rPr dirty="0" sz="3000">
                <a:latin typeface="Arial MT"/>
                <a:cs typeface="Arial MT"/>
              </a:rPr>
              <a:t>i</a:t>
            </a:r>
            <a:r>
              <a:rPr dirty="0" sz="3000" spc="-10">
                <a:latin typeface="Arial MT"/>
                <a:cs typeface="Arial MT"/>
              </a:rPr>
              <a:t> </a:t>
            </a:r>
            <a:r>
              <a:rPr dirty="0" sz="3000" spc="-335">
                <a:latin typeface="Arial MT"/>
                <a:cs typeface="Arial MT"/>
              </a:rPr>
              <a:t>kiểm</a:t>
            </a:r>
            <a:r>
              <a:rPr dirty="0" sz="3000" spc="-5">
                <a:latin typeface="Arial MT"/>
                <a:cs typeface="Arial MT"/>
              </a:rPr>
              <a:t> tr</a:t>
            </a:r>
            <a:r>
              <a:rPr dirty="0" sz="3000">
                <a:latin typeface="Arial MT"/>
                <a:cs typeface="Arial MT"/>
              </a:rPr>
              <a:t>a</a:t>
            </a:r>
            <a:r>
              <a:rPr dirty="0" sz="3000" spc="-10">
                <a:latin typeface="Arial MT"/>
                <a:cs typeface="Arial MT"/>
              </a:rPr>
              <a:t> </a:t>
            </a:r>
            <a:r>
              <a:rPr dirty="0" sz="3000" spc="-1010">
                <a:latin typeface="Arial MT"/>
                <a:cs typeface="Arial MT"/>
              </a:rPr>
              <a:t>địn</a:t>
            </a:r>
            <a:r>
              <a:rPr dirty="0" sz="3000" spc="-655">
                <a:latin typeface="Arial MT"/>
                <a:cs typeface="Arial MT"/>
              </a:rPr>
              <a:t>h</a:t>
            </a:r>
            <a:r>
              <a:rPr dirty="0" sz="3000" spc="-5">
                <a:latin typeface="Arial MT"/>
                <a:cs typeface="Arial MT"/>
              </a:rPr>
              <a:t> </a:t>
            </a:r>
            <a:r>
              <a:rPr dirty="0" sz="3000" spc="-750">
                <a:latin typeface="Arial MT"/>
                <a:cs typeface="Arial MT"/>
              </a:rPr>
              <a:t>kỳ</a:t>
            </a:r>
            <a:r>
              <a:rPr dirty="0" sz="3000" spc="-5">
                <a:latin typeface="Arial MT"/>
                <a:cs typeface="Arial MT"/>
              </a:rPr>
              <a:t> </a:t>
            </a:r>
            <a:r>
              <a:rPr dirty="0" sz="3000">
                <a:latin typeface="Arial MT"/>
                <a:cs typeface="Arial MT"/>
              </a:rPr>
              <a:t>virus</a:t>
            </a:r>
            <a:r>
              <a:rPr dirty="0" sz="3000" spc="-5">
                <a:latin typeface="Arial MT"/>
                <a:cs typeface="Arial MT"/>
              </a:rPr>
              <a:t> trê</a:t>
            </a:r>
            <a:r>
              <a:rPr dirty="0" sz="3000">
                <a:latin typeface="Arial MT"/>
                <a:cs typeface="Arial MT"/>
              </a:rPr>
              <a:t>n</a:t>
            </a:r>
            <a:r>
              <a:rPr dirty="0" sz="3000" spc="-10">
                <a:latin typeface="Arial MT"/>
                <a:cs typeface="Arial MT"/>
              </a:rPr>
              <a:t> P</a:t>
            </a:r>
            <a:r>
              <a:rPr dirty="0" sz="3000">
                <a:latin typeface="Arial MT"/>
                <a:cs typeface="Arial MT"/>
              </a:rPr>
              <a:t>C</a:t>
            </a:r>
            <a:r>
              <a:rPr dirty="0" sz="3000" spc="-10">
                <a:latin typeface="Arial MT"/>
                <a:cs typeface="Arial MT"/>
              </a:rPr>
              <a:t> </a:t>
            </a:r>
            <a:r>
              <a:rPr dirty="0" sz="3000" spc="-360">
                <a:latin typeface="Arial MT"/>
                <a:cs typeface="Arial MT"/>
              </a:rPr>
              <a:t>bằn</a:t>
            </a:r>
            <a:r>
              <a:rPr dirty="0" sz="3000" spc="-280">
                <a:latin typeface="Arial MT"/>
                <a:cs typeface="Arial MT"/>
              </a:rPr>
              <a:t>g</a:t>
            </a:r>
            <a:r>
              <a:rPr dirty="0" sz="3000" spc="-5">
                <a:latin typeface="Arial MT"/>
                <a:cs typeface="Arial MT"/>
              </a:rPr>
              <a:t> </a:t>
            </a:r>
            <a:r>
              <a:rPr dirty="0" sz="3000">
                <a:latin typeface="Arial MT"/>
                <a:cs typeface="Arial MT"/>
              </a:rPr>
              <a:t>cách</a:t>
            </a:r>
            <a:r>
              <a:rPr dirty="0" sz="3000" spc="-5">
                <a:latin typeface="Arial MT"/>
                <a:cs typeface="Arial MT"/>
              </a:rPr>
              <a:t> </a:t>
            </a:r>
            <a:r>
              <a:rPr dirty="0" sz="3000" spc="-310">
                <a:latin typeface="Arial MT"/>
                <a:cs typeface="Arial MT"/>
              </a:rPr>
              <a:t>th</a:t>
            </a:r>
            <a:r>
              <a:rPr dirty="0" sz="3000" spc="-730">
                <a:latin typeface="Arial MT"/>
                <a:cs typeface="Arial MT"/>
              </a:rPr>
              <a:t>ủ</a:t>
            </a:r>
            <a:r>
              <a:rPr dirty="0" sz="3000" spc="-10">
                <a:latin typeface="Arial MT"/>
                <a:cs typeface="Arial MT"/>
              </a:rPr>
              <a:t> </a:t>
            </a:r>
            <a:r>
              <a:rPr dirty="0" sz="3000">
                <a:latin typeface="Arial MT"/>
                <a:cs typeface="Arial MT"/>
              </a:rPr>
              <a:t>công,</a:t>
            </a:r>
            <a:r>
              <a:rPr dirty="0" sz="3000" spc="-5">
                <a:latin typeface="Arial MT"/>
                <a:cs typeface="Arial MT"/>
              </a:rPr>
              <a:t> </a:t>
            </a:r>
            <a:r>
              <a:rPr dirty="0" sz="3000" spc="-780">
                <a:latin typeface="Arial MT"/>
                <a:cs typeface="Arial MT"/>
              </a:rPr>
              <a:t>chỉ</a:t>
            </a:r>
            <a:r>
              <a:rPr dirty="0" sz="3000" spc="-5">
                <a:latin typeface="Arial MT"/>
                <a:cs typeface="Arial MT"/>
              </a:rPr>
              <a:t> qué</a:t>
            </a:r>
            <a:r>
              <a:rPr dirty="0" sz="3000">
                <a:latin typeface="Arial MT"/>
                <a:cs typeface="Arial MT"/>
              </a:rPr>
              <a:t>t</a:t>
            </a:r>
            <a:r>
              <a:rPr dirty="0" sz="3000" spc="-5">
                <a:latin typeface="Arial MT"/>
                <a:cs typeface="Arial MT"/>
              </a:rPr>
              <a:t> </a:t>
            </a:r>
            <a:r>
              <a:rPr dirty="0" sz="3000">
                <a:latin typeface="Arial MT"/>
                <a:cs typeface="Arial MT"/>
              </a:rPr>
              <a:t>các  </a:t>
            </a:r>
            <a:r>
              <a:rPr dirty="0" sz="3000" spc="-5">
                <a:latin typeface="Arial MT"/>
                <a:cs typeface="Arial MT"/>
              </a:rPr>
              <a:t>fil</a:t>
            </a:r>
            <a:r>
              <a:rPr dirty="0" sz="3000">
                <a:latin typeface="Arial MT"/>
                <a:cs typeface="Arial MT"/>
              </a:rPr>
              <a:t>e</a:t>
            </a:r>
            <a:r>
              <a:rPr dirty="0" sz="3000" spc="-10">
                <a:latin typeface="Arial MT"/>
                <a:cs typeface="Arial MT"/>
              </a:rPr>
              <a:t> </a:t>
            </a:r>
            <a:r>
              <a:rPr dirty="0" sz="3000" spc="-965">
                <a:latin typeface="Arial MT"/>
                <a:cs typeface="Arial MT"/>
              </a:rPr>
              <a:t>đượ</a:t>
            </a:r>
            <a:r>
              <a:rPr dirty="0" sz="3000" spc="-480">
                <a:latin typeface="Arial MT"/>
                <a:cs typeface="Arial MT"/>
              </a:rPr>
              <a:t>c</a:t>
            </a:r>
            <a:r>
              <a:rPr dirty="0" sz="3000" spc="-5">
                <a:latin typeface="Arial MT"/>
                <a:cs typeface="Arial MT"/>
              </a:rPr>
              <a:t> </a:t>
            </a:r>
            <a:r>
              <a:rPr dirty="0" sz="3000" spc="-470">
                <a:latin typeface="Arial MT"/>
                <a:cs typeface="Arial MT"/>
              </a:rPr>
              <a:t>tạ</a:t>
            </a:r>
            <a:r>
              <a:rPr dirty="0" sz="3000" spc="-405">
                <a:latin typeface="Arial MT"/>
                <a:cs typeface="Arial MT"/>
              </a:rPr>
              <a:t>o</a:t>
            </a:r>
            <a:r>
              <a:rPr dirty="0" sz="3000" spc="-10">
                <a:latin typeface="Arial MT"/>
                <a:cs typeface="Arial MT"/>
              </a:rPr>
              <a:t> </a:t>
            </a:r>
            <a:r>
              <a:rPr dirty="0" sz="3000">
                <a:latin typeface="Arial MT"/>
                <a:cs typeface="Arial MT"/>
              </a:rPr>
              <a:t>sau</a:t>
            </a:r>
            <a:r>
              <a:rPr dirty="0" sz="3000" spc="-5">
                <a:latin typeface="Arial MT"/>
                <a:cs typeface="Arial MT"/>
              </a:rPr>
              <a:t> ngà</a:t>
            </a:r>
            <a:r>
              <a:rPr dirty="0" sz="3000">
                <a:latin typeface="Arial MT"/>
                <a:cs typeface="Arial MT"/>
              </a:rPr>
              <a:t>y</a:t>
            </a:r>
            <a:r>
              <a:rPr dirty="0" sz="3000" spc="-5">
                <a:latin typeface="Arial MT"/>
                <a:cs typeface="Arial MT"/>
              </a:rPr>
              <a:t> </a:t>
            </a:r>
            <a:r>
              <a:rPr dirty="0" sz="3000">
                <a:latin typeface="Arial MT"/>
                <a:cs typeface="Arial MT"/>
              </a:rPr>
              <a:t>và</a:t>
            </a:r>
            <a:r>
              <a:rPr dirty="0" sz="3000" spc="-5">
                <a:latin typeface="Arial MT"/>
                <a:cs typeface="Arial MT"/>
              </a:rPr>
              <a:t> </a:t>
            </a:r>
            <a:r>
              <a:rPr dirty="0" sz="3000" spc="-235">
                <a:latin typeface="Arial MT"/>
                <a:cs typeface="Arial MT"/>
              </a:rPr>
              <a:t>gi</a:t>
            </a:r>
            <a:r>
              <a:rPr dirty="0" sz="3000" spc="-585">
                <a:latin typeface="Arial MT"/>
                <a:cs typeface="Arial MT"/>
              </a:rPr>
              <a:t>ờ</a:t>
            </a:r>
            <a:r>
              <a:rPr dirty="0" sz="3000" spc="-5">
                <a:latin typeface="Arial MT"/>
                <a:cs typeface="Arial MT"/>
              </a:rPr>
              <a:t> </a:t>
            </a:r>
            <a:r>
              <a:rPr dirty="0" sz="3000" spc="-445">
                <a:latin typeface="Arial MT"/>
                <a:cs typeface="Arial MT"/>
              </a:rPr>
              <a:t>cập</a:t>
            </a:r>
            <a:r>
              <a:rPr dirty="0" sz="3000" spc="-5">
                <a:latin typeface="Arial MT"/>
                <a:cs typeface="Arial MT"/>
              </a:rPr>
              <a:t> </a:t>
            </a:r>
            <a:r>
              <a:rPr dirty="0" sz="3000" spc="-400">
                <a:latin typeface="Arial MT"/>
                <a:cs typeface="Arial MT"/>
              </a:rPr>
              <a:t>nhậ</a:t>
            </a:r>
            <a:r>
              <a:rPr dirty="0" sz="3000" spc="-155">
                <a:latin typeface="Arial MT"/>
                <a:cs typeface="Arial MT"/>
              </a:rPr>
              <a:t>t</a:t>
            </a:r>
            <a:r>
              <a:rPr dirty="0" sz="3000" spc="-5">
                <a:latin typeface="Arial MT"/>
                <a:cs typeface="Arial MT"/>
              </a:rPr>
              <a:t> fil</a:t>
            </a:r>
            <a:r>
              <a:rPr dirty="0" sz="3000">
                <a:latin typeface="Arial MT"/>
                <a:cs typeface="Arial MT"/>
              </a:rPr>
              <a:t>e</a:t>
            </a:r>
            <a:r>
              <a:rPr dirty="0" sz="3000" spc="-10">
                <a:latin typeface="Arial MT"/>
                <a:cs typeface="Arial MT"/>
              </a:rPr>
              <a:t> </a:t>
            </a:r>
            <a:r>
              <a:rPr dirty="0" sz="3000" spc="-1010">
                <a:latin typeface="Arial MT"/>
                <a:cs typeface="Arial MT"/>
              </a:rPr>
              <a:t>địn</a:t>
            </a:r>
            <a:r>
              <a:rPr dirty="0" sz="3000" spc="-655">
                <a:latin typeface="Arial MT"/>
                <a:cs typeface="Arial MT"/>
              </a:rPr>
              <a:t>h</a:t>
            </a:r>
            <a:r>
              <a:rPr dirty="0" sz="3000" spc="-5">
                <a:latin typeface="Arial MT"/>
                <a:cs typeface="Arial MT"/>
              </a:rPr>
              <a:t> </a:t>
            </a:r>
            <a:r>
              <a:rPr dirty="0" sz="3000" spc="-455">
                <a:latin typeface="Arial MT"/>
                <a:cs typeface="Arial MT"/>
              </a:rPr>
              <a:t>nghĩ</a:t>
            </a:r>
            <a:r>
              <a:rPr dirty="0" sz="3000" spc="-375">
                <a:latin typeface="Arial MT"/>
                <a:cs typeface="Arial MT"/>
              </a:rPr>
              <a:t>a</a:t>
            </a:r>
            <a:r>
              <a:rPr dirty="0" sz="3000" spc="-5">
                <a:latin typeface="Arial MT"/>
                <a:cs typeface="Arial MT"/>
              </a:rPr>
              <a:t> </a:t>
            </a:r>
            <a:r>
              <a:rPr dirty="0" sz="3000" spc="-445">
                <a:latin typeface="Arial MT"/>
                <a:cs typeface="Arial MT"/>
              </a:rPr>
              <a:t>của</a:t>
            </a:r>
            <a:r>
              <a:rPr dirty="0" sz="3000" spc="-5">
                <a:latin typeface="Arial MT"/>
                <a:cs typeface="Arial MT"/>
              </a:rPr>
              <a:t> </a:t>
            </a:r>
            <a:r>
              <a:rPr dirty="0" sz="3000" spc="-360">
                <a:latin typeface="Arial MT"/>
                <a:cs typeface="Arial MT"/>
              </a:rPr>
              <a:t>phầ</a:t>
            </a:r>
            <a:r>
              <a:rPr dirty="0" sz="3000" spc="-280">
                <a:latin typeface="Arial MT"/>
                <a:cs typeface="Arial MT"/>
              </a:rPr>
              <a:t>n</a:t>
            </a:r>
            <a:r>
              <a:rPr dirty="0" sz="3000" spc="-5">
                <a:latin typeface="Arial MT"/>
                <a:cs typeface="Arial MT"/>
              </a:rPr>
              <a:t> </a:t>
            </a:r>
            <a:r>
              <a:rPr dirty="0" sz="3000" spc="-325">
                <a:latin typeface="Arial MT"/>
                <a:cs typeface="Arial MT"/>
              </a:rPr>
              <a:t>mềm  </a:t>
            </a:r>
            <a:r>
              <a:rPr dirty="0" sz="3000" spc="-270">
                <a:latin typeface="Arial MT"/>
                <a:cs typeface="Arial MT"/>
              </a:rPr>
              <a:t>chống</a:t>
            </a:r>
            <a:r>
              <a:rPr dirty="0" sz="3000" spc="-5">
                <a:latin typeface="Arial MT"/>
                <a:cs typeface="Arial MT"/>
              </a:rPr>
              <a:t> </a:t>
            </a:r>
            <a:r>
              <a:rPr dirty="0" sz="3000">
                <a:latin typeface="Arial MT"/>
                <a:cs typeface="Arial MT"/>
              </a:rPr>
              <a:t>virus</a:t>
            </a:r>
            <a:endParaRPr sz="3000">
              <a:latin typeface="Arial MT"/>
              <a:cs typeface="Arial MT"/>
            </a:endParaRPr>
          </a:p>
          <a:p>
            <a:pPr marL="558800" marR="806450" indent="-546735">
              <a:lnSpc>
                <a:spcPct val="105000"/>
              </a:lnSpc>
              <a:spcBef>
                <a:spcPts val="1000"/>
              </a:spcBef>
              <a:buAutoNum type="arabicPeriod"/>
              <a:tabLst>
                <a:tab pos="558800" algn="l"/>
                <a:tab pos="559435" algn="l"/>
              </a:tabLst>
            </a:pPr>
            <a:r>
              <a:rPr dirty="0" sz="3000" spc="-10">
                <a:solidFill>
                  <a:srgbClr val="C82506"/>
                </a:solidFill>
                <a:latin typeface="Arial MT"/>
                <a:cs typeface="Arial MT"/>
              </a:rPr>
              <a:t>Á</a:t>
            </a:r>
            <a:r>
              <a:rPr dirty="0" sz="3000">
                <a:solidFill>
                  <a:srgbClr val="C82506"/>
                </a:solidFill>
                <a:latin typeface="Arial MT"/>
                <a:cs typeface="Arial MT"/>
              </a:rPr>
              <a:t>p</a:t>
            </a:r>
            <a:r>
              <a:rPr dirty="0" sz="3000" spc="-10">
                <a:solidFill>
                  <a:srgbClr val="C82506"/>
                </a:solidFill>
                <a:latin typeface="Arial MT"/>
                <a:cs typeface="Arial MT"/>
              </a:rPr>
              <a:t> </a:t>
            </a:r>
            <a:r>
              <a:rPr dirty="0" sz="3000" spc="-360">
                <a:solidFill>
                  <a:srgbClr val="C82506"/>
                </a:solidFill>
                <a:latin typeface="Arial MT"/>
                <a:cs typeface="Arial MT"/>
              </a:rPr>
              <a:t>dụn</a:t>
            </a:r>
            <a:r>
              <a:rPr dirty="0" sz="3000" spc="-280">
                <a:solidFill>
                  <a:srgbClr val="C82506"/>
                </a:solidFill>
                <a:latin typeface="Arial MT"/>
                <a:cs typeface="Arial MT"/>
              </a:rPr>
              <a:t>g</a:t>
            </a:r>
            <a:r>
              <a:rPr dirty="0" sz="3000" spc="-5">
                <a:solidFill>
                  <a:srgbClr val="C82506"/>
                </a:solidFill>
                <a:latin typeface="Arial MT"/>
                <a:cs typeface="Arial MT"/>
              </a:rPr>
              <a:t> </a:t>
            </a:r>
            <a:r>
              <a:rPr dirty="0" sz="3000">
                <a:solidFill>
                  <a:srgbClr val="C82506"/>
                </a:solidFill>
                <a:latin typeface="Arial MT"/>
                <a:cs typeface="Arial MT"/>
              </a:rPr>
              <a:t>các</a:t>
            </a:r>
            <a:r>
              <a:rPr dirty="0" sz="3000" spc="-5">
                <a:solidFill>
                  <a:srgbClr val="C82506"/>
                </a:solidFill>
                <a:latin typeface="Arial MT"/>
                <a:cs typeface="Arial MT"/>
              </a:rPr>
              <a:t> </a:t>
            </a:r>
            <a:r>
              <a:rPr dirty="0" sz="3000" spc="-500">
                <a:solidFill>
                  <a:srgbClr val="C82506"/>
                </a:solidFill>
                <a:latin typeface="Arial MT"/>
                <a:cs typeface="Arial MT"/>
              </a:rPr>
              <a:t>bả</a:t>
            </a:r>
            <a:r>
              <a:rPr dirty="0" sz="3000" spc="-355">
                <a:solidFill>
                  <a:srgbClr val="C82506"/>
                </a:solidFill>
                <a:latin typeface="Arial MT"/>
                <a:cs typeface="Arial MT"/>
              </a:rPr>
              <a:t>n</a:t>
            </a:r>
            <a:r>
              <a:rPr dirty="0" sz="3000" spc="-5">
                <a:solidFill>
                  <a:srgbClr val="C82506"/>
                </a:solidFill>
                <a:latin typeface="Arial MT"/>
                <a:cs typeface="Arial MT"/>
              </a:rPr>
              <a:t> </a:t>
            </a:r>
            <a:r>
              <a:rPr dirty="0" sz="3000">
                <a:solidFill>
                  <a:srgbClr val="C82506"/>
                </a:solidFill>
                <a:latin typeface="Arial MT"/>
                <a:cs typeface="Arial MT"/>
              </a:rPr>
              <a:t>vá</a:t>
            </a:r>
            <a:r>
              <a:rPr dirty="0" sz="3000" spc="-5">
                <a:solidFill>
                  <a:srgbClr val="C82506"/>
                </a:solidFill>
                <a:latin typeface="Arial MT"/>
                <a:cs typeface="Arial MT"/>
              </a:rPr>
              <a:t> </a:t>
            </a:r>
            <a:r>
              <a:rPr dirty="0" sz="3000">
                <a:solidFill>
                  <a:srgbClr val="C82506"/>
                </a:solidFill>
                <a:latin typeface="Arial MT"/>
                <a:cs typeface="Arial MT"/>
              </a:rPr>
              <a:t>cho</a:t>
            </a:r>
            <a:r>
              <a:rPr dirty="0" sz="3000" spc="-5">
                <a:solidFill>
                  <a:srgbClr val="C82506"/>
                </a:solidFill>
                <a:latin typeface="Arial MT"/>
                <a:cs typeface="Arial MT"/>
              </a:rPr>
              <a:t> O</a:t>
            </a:r>
            <a:r>
              <a:rPr dirty="0" sz="3000">
                <a:solidFill>
                  <a:srgbClr val="C82506"/>
                </a:solidFill>
                <a:latin typeface="Arial MT"/>
                <a:cs typeface="Arial MT"/>
              </a:rPr>
              <a:t>S</a:t>
            </a:r>
            <a:r>
              <a:rPr dirty="0" sz="3000" spc="-10">
                <a:solidFill>
                  <a:srgbClr val="C82506"/>
                </a:solidFill>
                <a:latin typeface="Arial MT"/>
                <a:cs typeface="Arial MT"/>
              </a:rPr>
              <a:t> </a:t>
            </a:r>
            <a:r>
              <a:rPr dirty="0" sz="3000">
                <a:solidFill>
                  <a:srgbClr val="C82506"/>
                </a:solidFill>
                <a:latin typeface="Arial MT"/>
                <a:cs typeface="Arial MT"/>
              </a:rPr>
              <a:t>và</a:t>
            </a:r>
            <a:r>
              <a:rPr dirty="0" sz="3000" spc="-5">
                <a:solidFill>
                  <a:srgbClr val="C82506"/>
                </a:solidFill>
                <a:latin typeface="Arial MT"/>
                <a:cs typeface="Arial MT"/>
              </a:rPr>
              <a:t> </a:t>
            </a:r>
            <a:r>
              <a:rPr dirty="0" sz="3000" spc="-375">
                <a:solidFill>
                  <a:srgbClr val="C82506"/>
                </a:solidFill>
                <a:latin typeface="Arial MT"/>
                <a:cs typeface="Arial MT"/>
              </a:rPr>
              <a:t>ứn</a:t>
            </a:r>
            <a:r>
              <a:rPr dirty="0" sz="3000" spc="-265">
                <a:solidFill>
                  <a:srgbClr val="C82506"/>
                </a:solidFill>
                <a:latin typeface="Arial MT"/>
                <a:cs typeface="Arial MT"/>
              </a:rPr>
              <a:t>g</a:t>
            </a:r>
            <a:r>
              <a:rPr dirty="0" sz="3000" spc="-10">
                <a:solidFill>
                  <a:srgbClr val="C82506"/>
                </a:solidFill>
                <a:latin typeface="Arial MT"/>
                <a:cs typeface="Arial MT"/>
              </a:rPr>
              <a:t> </a:t>
            </a:r>
            <a:r>
              <a:rPr dirty="0" sz="3000" spc="-360">
                <a:solidFill>
                  <a:srgbClr val="C82506"/>
                </a:solidFill>
                <a:latin typeface="Arial MT"/>
                <a:cs typeface="Arial MT"/>
              </a:rPr>
              <a:t>dụn</a:t>
            </a:r>
            <a:r>
              <a:rPr dirty="0" sz="3000" spc="-280">
                <a:solidFill>
                  <a:srgbClr val="C82506"/>
                </a:solidFill>
                <a:latin typeface="Arial MT"/>
                <a:cs typeface="Arial MT"/>
              </a:rPr>
              <a:t>g</a:t>
            </a:r>
            <a:r>
              <a:rPr dirty="0" sz="3000" spc="-5">
                <a:solidFill>
                  <a:srgbClr val="C82506"/>
                </a:solidFill>
                <a:latin typeface="Arial MT"/>
                <a:cs typeface="Arial MT"/>
              </a:rPr>
              <a:t> </a:t>
            </a:r>
            <a:r>
              <a:rPr dirty="0" sz="3000" spc="-445">
                <a:solidFill>
                  <a:srgbClr val="C82506"/>
                </a:solidFill>
                <a:latin typeface="Arial MT"/>
                <a:cs typeface="Arial MT"/>
              </a:rPr>
              <a:t>một</a:t>
            </a:r>
            <a:r>
              <a:rPr dirty="0" sz="3000" spc="-5">
                <a:solidFill>
                  <a:srgbClr val="C82506"/>
                </a:solidFill>
                <a:latin typeface="Arial MT"/>
                <a:cs typeface="Arial MT"/>
              </a:rPr>
              <a:t> </a:t>
            </a:r>
            <a:r>
              <a:rPr dirty="0" sz="3000">
                <a:solidFill>
                  <a:srgbClr val="C82506"/>
                </a:solidFill>
                <a:latin typeface="Arial MT"/>
                <a:cs typeface="Arial MT"/>
              </a:rPr>
              <a:t>cách</a:t>
            </a:r>
            <a:r>
              <a:rPr dirty="0" sz="3000" spc="-5">
                <a:solidFill>
                  <a:srgbClr val="C82506"/>
                </a:solidFill>
                <a:latin typeface="Arial MT"/>
                <a:cs typeface="Arial MT"/>
              </a:rPr>
              <a:t> thíc</a:t>
            </a:r>
            <a:r>
              <a:rPr dirty="0" sz="3000">
                <a:solidFill>
                  <a:srgbClr val="C82506"/>
                </a:solidFill>
                <a:latin typeface="Arial MT"/>
                <a:cs typeface="Arial MT"/>
              </a:rPr>
              <a:t>h</a:t>
            </a:r>
            <a:r>
              <a:rPr dirty="0" sz="3000" spc="-10">
                <a:solidFill>
                  <a:srgbClr val="C82506"/>
                </a:solidFill>
                <a:latin typeface="Arial MT"/>
                <a:cs typeface="Arial MT"/>
              </a:rPr>
              <a:t> </a:t>
            </a:r>
            <a:r>
              <a:rPr dirty="0" sz="3000" spc="-390">
                <a:solidFill>
                  <a:srgbClr val="C82506"/>
                </a:solidFill>
                <a:latin typeface="Arial MT"/>
                <a:cs typeface="Arial MT"/>
              </a:rPr>
              <a:t>hợ</a:t>
            </a:r>
            <a:r>
              <a:rPr dirty="0" sz="3000" spc="-275">
                <a:solidFill>
                  <a:srgbClr val="C82506"/>
                </a:solidFill>
                <a:latin typeface="Arial MT"/>
                <a:cs typeface="Arial MT"/>
              </a:rPr>
              <a:t>p</a:t>
            </a:r>
            <a:r>
              <a:rPr dirty="0" sz="3000" spc="-5">
                <a:solidFill>
                  <a:srgbClr val="C82506"/>
                </a:solidFill>
                <a:latin typeface="Arial MT"/>
                <a:cs typeface="Arial MT"/>
              </a:rPr>
              <a:t> </a:t>
            </a:r>
            <a:r>
              <a:rPr dirty="0" sz="3000" spc="-860">
                <a:solidFill>
                  <a:srgbClr val="C82506"/>
                </a:solidFill>
                <a:latin typeface="Arial MT"/>
                <a:cs typeface="Arial MT"/>
              </a:rPr>
              <a:t>để  </a:t>
            </a:r>
            <a:r>
              <a:rPr dirty="0" sz="3000" spc="-360">
                <a:solidFill>
                  <a:srgbClr val="C82506"/>
                </a:solidFill>
                <a:latin typeface="Arial MT"/>
                <a:cs typeface="Arial MT"/>
              </a:rPr>
              <a:t>ngă</a:t>
            </a:r>
            <a:r>
              <a:rPr dirty="0" sz="3000" spc="-280">
                <a:solidFill>
                  <a:srgbClr val="C82506"/>
                </a:solidFill>
                <a:latin typeface="Arial MT"/>
                <a:cs typeface="Arial MT"/>
              </a:rPr>
              <a:t>n</a:t>
            </a:r>
            <a:r>
              <a:rPr dirty="0" sz="3000" spc="-5">
                <a:solidFill>
                  <a:srgbClr val="C82506"/>
                </a:solidFill>
                <a:latin typeface="Arial MT"/>
                <a:cs typeface="Arial MT"/>
              </a:rPr>
              <a:t> </a:t>
            </a:r>
            <a:r>
              <a:rPr dirty="0" sz="3000" spc="-335">
                <a:solidFill>
                  <a:srgbClr val="C82506"/>
                </a:solidFill>
                <a:latin typeface="Arial MT"/>
                <a:cs typeface="Arial MT"/>
              </a:rPr>
              <a:t>chặn</a:t>
            </a:r>
            <a:r>
              <a:rPr dirty="0" sz="3000" spc="-5">
                <a:solidFill>
                  <a:srgbClr val="C82506"/>
                </a:solidFill>
                <a:latin typeface="Arial MT"/>
                <a:cs typeface="Arial MT"/>
              </a:rPr>
              <a:t> </a:t>
            </a:r>
            <a:r>
              <a:rPr dirty="0" sz="3000">
                <a:solidFill>
                  <a:srgbClr val="C82506"/>
                </a:solidFill>
                <a:latin typeface="Arial MT"/>
                <a:cs typeface="Arial MT"/>
              </a:rPr>
              <a:t>virus</a:t>
            </a:r>
            <a:r>
              <a:rPr dirty="0" sz="3000" spc="-5">
                <a:solidFill>
                  <a:srgbClr val="C82506"/>
                </a:solidFill>
                <a:latin typeface="Arial MT"/>
                <a:cs typeface="Arial MT"/>
              </a:rPr>
              <a:t> </a:t>
            </a:r>
            <a:r>
              <a:rPr dirty="0" sz="3000">
                <a:solidFill>
                  <a:srgbClr val="C82506"/>
                </a:solidFill>
                <a:latin typeface="Arial MT"/>
                <a:cs typeface="Arial MT"/>
              </a:rPr>
              <a:t>khai</a:t>
            </a:r>
            <a:r>
              <a:rPr dirty="0" sz="3000" spc="-5">
                <a:solidFill>
                  <a:srgbClr val="C82506"/>
                </a:solidFill>
                <a:latin typeface="Arial MT"/>
                <a:cs typeface="Arial MT"/>
              </a:rPr>
              <a:t> thá</a:t>
            </a:r>
            <a:r>
              <a:rPr dirty="0" sz="3000">
                <a:solidFill>
                  <a:srgbClr val="C82506"/>
                </a:solidFill>
                <a:latin typeface="Arial MT"/>
                <a:cs typeface="Arial MT"/>
              </a:rPr>
              <a:t>c</a:t>
            </a:r>
            <a:r>
              <a:rPr dirty="0" sz="3000" spc="-10">
                <a:solidFill>
                  <a:srgbClr val="C82506"/>
                </a:solidFill>
                <a:latin typeface="Arial MT"/>
                <a:cs typeface="Arial MT"/>
              </a:rPr>
              <a:t> </a:t>
            </a:r>
            <a:r>
              <a:rPr dirty="0" sz="3000">
                <a:solidFill>
                  <a:srgbClr val="C82506"/>
                </a:solidFill>
                <a:latin typeface="Arial MT"/>
                <a:cs typeface="Arial MT"/>
              </a:rPr>
              <a:t>các</a:t>
            </a:r>
            <a:r>
              <a:rPr dirty="0" sz="3000" spc="-5">
                <a:solidFill>
                  <a:srgbClr val="C82506"/>
                </a:solidFill>
                <a:latin typeface="Arial MT"/>
                <a:cs typeface="Arial MT"/>
              </a:rPr>
              <a:t> </a:t>
            </a:r>
            <a:r>
              <a:rPr dirty="0" sz="3000" spc="-250">
                <a:solidFill>
                  <a:srgbClr val="C82506"/>
                </a:solidFill>
                <a:latin typeface="Arial MT"/>
                <a:cs typeface="Arial MT"/>
              </a:rPr>
              <a:t>l</a:t>
            </a:r>
            <a:r>
              <a:rPr dirty="0" sz="3000" spc="-1090">
                <a:solidFill>
                  <a:srgbClr val="C82506"/>
                </a:solidFill>
                <a:latin typeface="Arial MT"/>
                <a:cs typeface="Arial MT"/>
              </a:rPr>
              <a:t>ỗ</a:t>
            </a:r>
            <a:r>
              <a:rPr dirty="0" sz="3000" spc="-5">
                <a:solidFill>
                  <a:srgbClr val="C82506"/>
                </a:solidFill>
                <a:latin typeface="Arial MT"/>
                <a:cs typeface="Arial MT"/>
              </a:rPr>
              <a:t> </a:t>
            </a:r>
            <a:r>
              <a:rPr dirty="0" sz="3000" spc="-360">
                <a:solidFill>
                  <a:srgbClr val="C82506"/>
                </a:solidFill>
                <a:latin typeface="Arial MT"/>
                <a:cs typeface="Arial MT"/>
              </a:rPr>
              <a:t>hổn</a:t>
            </a:r>
            <a:r>
              <a:rPr dirty="0" sz="3000" spc="-280">
                <a:solidFill>
                  <a:srgbClr val="C82506"/>
                </a:solidFill>
                <a:latin typeface="Arial MT"/>
                <a:cs typeface="Arial MT"/>
              </a:rPr>
              <a:t>g</a:t>
            </a:r>
            <a:r>
              <a:rPr dirty="0" sz="3000" spc="-5">
                <a:solidFill>
                  <a:srgbClr val="C82506"/>
                </a:solidFill>
                <a:latin typeface="Arial MT"/>
                <a:cs typeface="Arial MT"/>
              </a:rPr>
              <a:t> tron</a:t>
            </a:r>
            <a:r>
              <a:rPr dirty="0" sz="3000">
                <a:solidFill>
                  <a:srgbClr val="C82506"/>
                </a:solidFill>
                <a:latin typeface="Arial MT"/>
                <a:cs typeface="Arial MT"/>
              </a:rPr>
              <a:t>g</a:t>
            </a:r>
            <a:r>
              <a:rPr dirty="0" sz="3000" spc="-10">
                <a:solidFill>
                  <a:srgbClr val="C82506"/>
                </a:solidFill>
                <a:latin typeface="Arial MT"/>
                <a:cs typeface="Arial MT"/>
              </a:rPr>
              <a:t> </a:t>
            </a:r>
            <a:r>
              <a:rPr dirty="0" sz="3000" spc="-5">
                <a:solidFill>
                  <a:srgbClr val="C82506"/>
                </a:solidFill>
                <a:latin typeface="Arial MT"/>
                <a:cs typeface="Arial MT"/>
              </a:rPr>
              <a:t>PC</a:t>
            </a:r>
            <a:endParaRPr sz="3000">
              <a:latin typeface="Arial MT"/>
              <a:cs typeface="Arial MT"/>
            </a:endParaRPr>
          </a:p>
          <a:p>
            <a:pPr marL="558800" marR="334010" indent="-546735">
              <a:lnSpc>
                <a:spcPct val="105000"/>
              </a:lnSpc>
              <a:spcBef>
                <a:spcPts val="1000"/>
              </a:spcBef>
              <a:buAutoNum type="arabicPeriod"/>
              <a:tabLst>
                <a:tab pos="558800" algn="l"/>
                <a:tab pos="559435" algn="l"/>
              </a:tabLst>
            </a:pPr>
            <a:r>
              <a:rPr dirty="0" sz="3000" spc="-455">
                <a:latin typeface="Arial MT"/>
                <a:cs typeface="Arial MT"/>
              </a:rPr>
              <a:t>Cấ</a:t>
            </a:r>
            <a:r>
              <a:rPr dirty="0" sz="3000" spc="-434">
                <a:latin typeface="Arial MT"/>
                <a:cs typeface="Arial MT"/>
              </a:rPr>
              <a:t>m</a:t>
            </a:r>
            <a:r>
              <a:rPr dirty="0" sz="3000" spc="-5">
                <a:latin typeface="Arial MT"/>
                <a:cs typeface="Arial MT"/>
              </a:rPr>
              <a:t> gia</a:t>
            </a:r>
            <a:r>
              <a:rPr dirty="0" sz="3000">
                <a:latin typeface="Arial MT"/>
                <a:cs typeface="Arial MT"/>
              </a:rPr>
              <a:t>o</a:t>
            </a:r>
            <a:r>
              <a:rPr dirty="0" sz="3000" spc="-5">
                <a:latin typeface="Arial MT"/>
                <a:cs typeface="Arial MT"/>
              </a:rPr>
              <a:t> </a:t>
            </a:r>
            <a:r>
              <a:rPr dirty="0" sz="3000" spc="-330">
                <a:latin typeface="Arial MT"/>
                <a:cs typeface="Arial MT"/>
              </a:rPr>
              <a:t>tiế</a:t>
            </a:r>
            <a:r>
              <a:rPr dirty="0" sz="3000" spc="-365">
                <a:latin typeface="Arial MT"/>
                <a:cs typeface="Arial MT"/>
              </a:rPr>
              <a:t>p</a:t>
            </a:r>
            <a:r>
              <a:rPr dirty="0" sz="3000" spc="-10">
                <a:latin typeface="Arial MT"/>
                <a:cs typeface="Arial MT"/>
              </a:rPr>
              <a:t> </a:t>
            </a:r>
            <a:r>
              <a:rPr dirty="0" sz="3000" spc="-345">
                <a:latin typeface="Arial MT"/>
                <a:cs typeface="Arial MT"/>
              </a:rPr>
              <a:t>với</a:t>
            </a:r>
            <a:r>
              <a:rPr dirty="0" sz="3000" spc="-5">
                <a:latin typeface="Arial MT"/>
                <a:cs typeface="Arial MT"/>
              </a:rPr>
              <a:t> </a:t>
            </a:r>
            <a:r>
              <a:rPr dirty="0" sz="3000">
                <a:latin typeface="Arial MT"/>
                <a:cs typeface="Arial MT"/>
              </a:rPr>
              <a:t>các</a:t>
            </a:r>
            <a:r>
              <a:rPr dirty="0" sz="3000" spc="-5">
                <a:latin typeface="Arial MT"/>
                <a:cs typeface="Arial MT"/>
              </a:rPr>
              <a:t> </a:t>
            </a:r>
            <a:r>
              <a:rPr dirty="0" sz="3000" spc="-335">
                <a:latin typeface="Arial MT"/>
                <a:cs typeface="Arial MT"/>
              </a:rPr>
              <a:t>cổng</a:t>
            </a:r>
            <a:r>
              <a:rPr dirty="0" sz="3000" spc="-60">
                <a:latin typeface="Arial MT"/>
                <a:cs typeface="Arial MT"/>
              </a:rPr>
              <a:t> </a:t>
            </a:r>
            <a:r>
              <a:rPr dirty="0" sz="3000" spc="-5">
                <a:latin typeface="Arial MT"/>
                <a:cs typeface="Arial MT"/>
              </a:rPr>
              <a:t>TC</a:t>
            </a:r>
            <a:r>
              <a:rPr dirty="0" sz="3000">
                <a:latin typeface="Arial MT"/>
                <a:cs typeface="Arial MT"/>
              </a:rPr>
              <a:t>P</a:t>
            </a:r>
            <a:r>
              <a:rPr dirty="0" sz="3000" spc="-60">
                <a:latin typeface="Arial MT"/>
                <a:cs typeface="Arial MT"/>
              </a:rPr>
              <a:t> </a:t>
            </a:r>
            <a:r>
              <a:rPr dirty="0" sz="3000">
                <a:latin typeface="Arial MT"/>
                <a:cs typeface="Arial MT"/>
              </a:rPr>
              <a:t>không</a:t>
            </a:r>
            <a:r>
              <a:rPr dirty="0" sz="3000" spc="-5">
                <a:latin typeface="Arial MT"/>
                <a:cs typeface="Arial MT"/>
              </a:rPr>
              <a:t> </a:t>
            </a:r>
            <a:r>
              <a:rPr dirty="0" sz="3000" spc="-500">
                <a:latin typeface="Arial MT"/>
                <a:cs typeface="Arial MT"/>
              </a:rPr>
              <a:t>sử</a:t>
            </a:r>
            <a:r>
              <a:rPr dirty="0" sz="3000" spc="-5">
                <a:latin typeface="Arial MT"/>
                <a:cs typeface="Arial MT"/>
              </a:rPr>
              <a:t> </a:t>
            </a:r>
            <a:r>
              <a:rPr dirty="0" sz="3000" spc="-360">
                <a:latin typeface="Arial MT"/>
                <a:cs typeface="Arial MT"/>
              </a:rPr>
              <a:t>dụn</a:t>
            </a:r>
            <a:r>
              <a:rPr dirty="0" sz="3000" spc="-280">
                <a:latin typeface="Arial MT"/>
                <a:cs typeface="Arial MT"/>
              </a:rPr>
              <a:t>g</a:t>
            </a:r>
            <a:r>
              <a:rPr dirty="0" sz="3000" spc="-5">
                <a:latin typeface="Arial MT"/>
                <a:cs typeface="Arial MT"/>
              </a:rPr>
              <a:t> </a:t>
            </a:r>
            <a:r>
              <a:rPr dirty="0" sz="3000" spc="-1340">
                <a:latin typeface="Arial MT"/>
                <a:cs typeface="Arial MT"/>
              </a:rPr>
              <a:t>đ</a:t>
            </a:r>
            <a:r>
              <a:rPr dirty="0" sz="3000" spc="-1335">
                <a:latin typeface="Arial MT"/>
                <a:cs typeface="Arial MT"/>
              </a:rPr>
              <a:t>ể</a:t>
            </a:r>
            <a:r>
              <a:rPr dirty="0" sz="3000" spc="-5">
                <a:latin typeface="Arial MT"/>
                <a:cs typeface="Arial MT"/>
              </a:rPr>
              <a:t> trán</a:t>
            </a:r>
            <a:r>
              <a:rPr dirty="0" sz="3000">
                <a:latin typeface="Arial MT"/>
                <a:cs typeface="Arial MT"/>
              </a:rPr>
              <a:t>h</a:t>
            </a:r>
            <a:r>
              <a:rPr dirty="0" sz="3000" spc="-10">
                <a:latin typeface="Arial MT"/>
                <a:cs typeface="Arial MT"/>
              </a:rPr>
              <a:t> </a:t>
            </a:r>
            <a:r>
              <a:rPr dirty="0" sz="3000" spc="-5">
                <a:latin typeface="Arial MT"/>
                <a:cs typeface="Arial MT"/>
              </a:rPr>
              <a:t>lâ</a:t>
            </a:r>
            <a:r>
              <a:rPr dirty="0" sz="3000">
                <a:latin typeface="Arial MT"/>
                <a:cs typeface="Arial MT"/>
              </a:rPr>
              <a:t>y</a:t>
            </a:r>
            <a:r>
              <a:rPr dirty="0" sz="3000" spc="-5">
                <a:latin typeface="Arial MT"/>
                <a:cs typeface="Arial MT"/>
              </a:rPr>
              <a:t> </a:t>
            </a:r>
            <a:r>
              <a:rPr dirty="0" sz="3000" spc="-229">
                <a:latin typeface="Arial MT"/>
                <a:cs typeface="Arial MT"/>
              </a:rPr>
              <a:t>nhiễm  </a:t>
            </a:r>
            <a:r>
              <a:rPr dirty="0" sz="3000">
                <a:latin typeface="Arial MT"/>
                <a:cs typeface="Arial MT"/>
              </a:rPr>
              <a:t>vi-rút</a:t>
            </a:r>
            <a:r>
              <a:rPr dirty="0" sz="3000" spc="-5">
                <a:latin typeface="Arial MT"/>
                <a:cs typeface="Arial MT"/>
              </a:rPr>
              <a:t> </a:t>
            </a:r>
            <a:r>
              <a:rPr dirty="0" sz="3000" spc="-350">
                <a:latin typeface="Arial MT"/>
                <a:cs typeface="Arial MT"/>
              </a:rPr>
              <a:t>đín</a:t>
            </a:r>
            <a:r>
              <a:rPr dirty="0" sz="3000" spc="-310">
                <a:latin typeface="Arial MT"/>
                <a:cs typeface="Arial MT"/>
              </a:rPr>
              <a:t>h</a:t>
            </a:r>
            <a:r>
              <a:rPr dirty="0" sz="3000" spc="-5">
                <a:latin typeface="Arial MT"/>
                <a:cs typeface="Arial MT"/>
              </a:rPr>
              <a:t> </a:t>
            </a:r>
            <a:r>
              <a:rPr dirty="0" sz="3000">
                <a:latin typeface="Arial MT"/>
                <a:cs typeface="Arial MT"/>
              </a:rPr>
              <a:t>kèm</a:t>
            </a:r>
            <a:r>
              <a:rPr dirty="0" sz="3000" spc="-5">
                <a:latin typeface="Arial MT"/>
                <a:cs typeface="Arial MT"/>
              </a:rPr>
              <a:t> tron</a:t>
            </a:r>
            <a:r>
              <a:rPr dirty="0" sz="3000">
                <a:latin typeface="Arial MT"/>
                <a:cs typeface="Arial MT"/>
              </a:rPr>
              <a:t>g</a:t>
            </a:r>
            <a:r>
              <a:rPr dirty="0" sz="3000" spc="-10">
                <a:latin typeface="Arial MT"/>
                <a:cs typeface="Arial MT"/>
              </a:rPr>
              <a:t> </a:t>
            </a:r>
            <a:r>
              <a:rPr dirty="0" sz="3000" spc="-5">
                <a:latin typeface="Arial MT"/>
                <a:cs typeface="Arial MT"/>
              </a:rPr>
              <a:t>e-mail.</a:t>
            </a:r>
            <a:endParaRPr sz="3000">
              <a:latin typeface="Arial MT"/>
              <a:cs typeface="Arial MT"/>
            </a:endParaRPr>
          </a:p>
          <a:p>
            <a:pPr marL="558800" marR="5080" indent="-546735">
              <a:lnSpc>
                <a:spcPct val="105000"/>
              </a:lnSpc>
              <a:spcBef>
                <a:spcPts val="1000"/>
              </a:spcBef>
              <a:buAutoNum type="arabicPeriod"/>
              <a:tabLst>
                <a:tab pos="558800" algn="l"/>
                <a:tab pos="559435" algn="l"/>
              </a:tabLst>
            </a:pPr>
            <a:r>
              <a:rPr dirty="0" sz="3000" spc="-509">
                <a:latin typeface="Arial MT"/>
                <a:cs typeface="Arial MT"/>
              </a:rPr>
              <a:t>Cấ</a:t>
            </a:r>
            <a:r>
              <a:rPr dirty="0" sz="3000" spc="-325">
                <a:latin typeface="Arial MT"/>
                <a:cs typeface="Arial MT"/>
              </a:rPr>
              <a:t>p</a:t>
            </a:r>
            <a:r>
              <a:rPr dirty="0" sz="3000" spc="-5">
                <a:latin typeface="Arial MT"/>
                <a:cs typeface="Arial MT"/>
              </a:rPr>
              <a:t> phá</a:t>
            </a:r>
            <a:r>
              <a:rPr dirty="0" sz="3000">
                <a:latin typeface="Arial MT"/>
                <a:cs typeface="Arial MT"/>
              </a:rPr>
              <a:t>t</a:t>
            </a:r>
            <a:r>
              <a:rPr dirty="0" sz="3000" spc="-5">
                <a:latin typeface="Arial MT"/>
                <a:cs typeface="Arial MT"/>
              </a:rPr>
              <a:t> </a:t>
            </a:r>
            <a:r>
              <a:rPr dirty="0" sz="3000" spc="-1440">
                <a:latin typeface="Arial MT"/>
                <a:cs typeface="Arial MT"/>
              </a:rPr>
              <a:t>đị</a:t>
            </a:r>
            <a:r>
              <a:rPr dirty="0" sz="3000" spc="-800">
                <a:latin typeface="Arial MT"/>
                <a:cs typeface="Arial MT"/>
              </a:rPr>
              <a:t>a</a:t>
            </a:r>
            <a:r>
              <a:rPr dirty="0" sz="3000" spc="-5">
                <a:latin typeface="Arial MT"/>
                <a:cs typeface="Arial MT"/>
              </a:rPr>
              <a:t> </a:t>
            </a:r>
            <a:r>
              <a:rPr dirty="0" sz="3000" spc="-780">
                <a:latin typeface="Arial MT"/>
                <a:cs typeface="Arial MT"/>
              </a:rPr>
              <a:t>chỉ</a:t>
            </a:r>
            <a:r>
              <a:rPr dirty="0" sz="3000" spc="-5">
                <a:latin typeface="Arial MT"/>
                <a:cs typeface="Arial MT"/>
              </a:rPr>
              <a:t> I</a:t>
            </a:r>
            <a:r>
              <a:rPr dirty="0" sz="3000">
                <a:latin typeface="Arial MT"/>
                <a:cs typeface="Arial MT"/>
              </a:rPr>
              <a:t>P</a:t>
            </a:r>
            <a:r>
              <a:rPr dirty="0" sz="3000" spc="-60">
                <a:latin typeface="Arial MT"/>
                <a:cs typeface="Arial MT"/>
              </a:rPr>
              <a:t> </a:t>
            </a:r>
            <a:r>
              <a:rPr dirty="0" sz="3000" spc="-5">
                <a:latin typeface="Arial MT"/>
                <a:cs typeface="Arial MT"/>
              </a:rPr>
              <a:t>Globa</a:t>
            </a:r>
            <a:r>
              <a:rPr dirty="0" sz="3000">
                <a:latin typeface="Arial MT"/>
                <a:cs typeface="Arial MT"/>
              </a:rPr>
              <a:t>l</a:t>
            </a:r>
            <a:r>
              <a:rPr dirty="0" sz="3000" spc="-10">
                <a:latin typeface="Arial MT"/>
                <a:cs typeface="Arial MT"/>
              </a:rPr>
              <a:t> </a:t>
            </a:r>
            <a:r>
              <a:rPr dirty="0" sz="3000" spc="-735">
                <a:latin typeface="Arial MT"/>
                <a:cs typeface="Arial MT"/>
              </a:rPr>
              <a:t>độn</a:t>
            </a:r>
            <a:r>
              <a:rPr dirty="0" sz="3000" spc="-480">
                <a:latin typeface="Arial MT"/>
                <a:cs typeface="Arial MT"/>
              </a:rPr>
              <a:t>g</a:t>
            </a:r>
            <a:r>
              <a:rPr dirty="0" sz="3000" spc="-5">
                <a:latin typeface="Arial MT"/>
                <a:cs typeface="Arial MT"/>
              </a:rPr>
              <a:t> </a:t>
            </a:r>
            <a:r>
              <a:rPr dirty="0" sz="3000">
                <a:latin typeface="Arial MT"/>
                <a:cs typeface="Arial MT"/>
              </a:rPr>
              <a:t>cho</a:t>
            </a:r>
            <a:r>
              <a:rPr dirty="0" sz="3000" spc="-5">
                <a:latin typeface="Arial MT"/>
                <a:cs typeface="Arial MT"/>
              </a:rPr>
              <a:t> </a:t>
            </a:r>
            <a:r>
              <a:rPr dirty="0" sz="3000" spc="-10">
                <a:latin typeface="Arial MT"/>
                <a:cs typeface="Arial MT"/>
              </a:rPr>
              <a:t>P</a:t>
            </a:r>
            <a:r>
              <a:rPr dirty="0" sz="3000">
                <a:latin typeface="Arial MT"/>
                <a:cs typeface="Arial MT"/>
              </a:rPr>
              <a:t>C</a:t>
            </a:r>
            <a:r>
              <a:rPr dirty="0" sz="3000" spc="-10">
                <a:latin typeface="Arial MT"/>
                <a:cs typeface="Arial MT"/>
              </a:rPr>
              <a:t> </a:t>
            </a:r>
            <a:r>
              <a:rPr dirty="0" sz="3000">
                <a:latin typeface="Arial MT"/>
                <a:cs typeface="Arial MT"/>
              </a:rPr>
              <a:t>client</a:t>
            </a:r>
            <a:r>
              <a:rPr dirty="0" sz="3000" spc="-5">
                <a:latin typeface="Arial MT"/>
                <a:cs typeface="Arial MT"/>
              </a:rPr>
              <a:t> </a:t>
            </a:r>
            <a:r>
              <a:rPr dirty="0" sz="3000" spc="-1340">
                <a:latin typeface="Arial MT"/>
                <a:cs typeface="Arial MT"/>
              </a:rPr>
              <a:t>đ</a:t>
            </a:r>
            <a:r>
              <a:rPr dirty="0" sz="3000" spc="-1335">
                <a:latin typeface="Arial MT"/>
                <a:cs typeface="Arial MT"/>
              </a:rPr>
              <a:t>ể</a:t>
            </a:r>
            <a:r>
              <a:rPr dirty="0" sz="3000" spc="-5">
                <a:latin typeface="Arial MT"/>
                <a:cs typeface="Arial MT"/>
              </a:rPr>
              <a:t> </a:t>
            </a:r>
            <a:r>
              <a:rPr dirty="0" sz="3000" spc="-360">
                <a:latin typeface="Arial MT"/>
                <a:cs typeface="Arial MT"/>
              </a:rPr>
              <a:t>ngă</a:t>
            </a:r>
            <a:r>
              <a:rPr dirty="0" sz="3000" spc="-280">
                <a:latin typeface="Arial MT"/>
                <a:cs typeface="Arial MT"/>
              </a:rPr>
              <a:t>n</a:t>
            </a:r>
            <a:r>
              <a:rPr dirty="0" sz="3000" spc="-5">
                <a:latin typeface="Arial MT"/>
                <a:cs typeface="Arial MT"/>
              </a:rPr>
              <a:t> </a:t>
            </a:r>
            <a:r>
              <a:rPr dirty="0" sz="3000" spc="-335">
                <a:latin typeface="Arial MT"/>
                <a:cs typeface="Arial MT"/>
              </a:rPr>
              <a:t>chặn</a:t>
            </a:r>
            <a:r>
              <a:rPr dirty="0" sz="3000" spc="-5">
                <a:latin typeface="Arial MT"/>
                <a:cs typeface="Arial MT"/>
              </a:rPr>
              <a:t> </a:t>
            </a:r>
            <a:r>
              <a:rPr dirty="0" sz="3000">
                <a:latin typeface="Arial MT"/>
                <a:cs typeface="Arial MT"/>
              </a:rPr>
              <a:t>sâu</a:t>
            </a:r>
            <a:r>
              <a:rPr dirty="0" sz="3000" spc="-5">
                <a:latin typeface="Arial MT"/>
                <a:cs typeface="Arial MT"/>
              </a:rPr>
              <a:t> </a:t>
            </a:r>
            <a:r>
              <a:rPr dirty="0" sz="3000">
                <a:latin typeface="Arial MT"/>
                <a:cs typeface="Arial MT"/>
              </a:rPr>
              <a:t>xâm  </a:t>
            </a:r>
            <a:r>
              <a:rPr dirty="0" sz="3000" spc="-340">
                <a:latin typeface="Arial MT"/>
                <a:cs typeface="Arial MT"/>
              </a:rPr>
              <a:t>nhập</a:t>
            </a:r>
            <a:endParaRPr sz="3000">
              <a:latin typeface="Arial MT"/>
              <a:cs typeface="Arial MT"/>
            </a:endParaRPr>
          </a:p>
        </p:txBody>
      </p:sp>
      <p:sp>
        <p:nvSpPr>
          <p:cNvPr id="10" name="object 10"/>
          <p:cNvSpPr/>
          <p:nvPr/>
        </p:nvSpPr>
        <p:spPr>
          <a:xfrm>
            <a:off x="302599" y="5451649"/>
            <a:ext cx="743585" cy="723900"/>
          </a:xfrm>
          <a:custGeom>
            <a:avLst/>
            <a:gdLst/>
            <a:ahLst/>
            <a:cxnLst/>
            <a:rect l="l" t="t" r="r" b="b"/>
            <a:pathLst>
              <a:path w="743585" h="723900">
                <a:moveTo>
                  <a:pt x="0" y="361949"/>
                </a:moveTo>
                <a:lnTo>
                  <a:pt x="2894" y="316547"/>
                </a:lnTo>
                <a:lnTo>
                  <a:pt x="11347" y="272828"/>
                </a:lnTo>
                <a:lnTo>
                  <a:pt x="25009" y="231131"/>
                </a:lnTo>
                <a:lnTo>
                  <a:pt x="43532" y="191795"/>
                </a:lnTo>
                <a:lnTo>
                  <a:pt x="66569" y="155160"/>
                </a:lnTo>
                <a:lnTo>
                  <a:pt x="93770" y="121564"/>
                </a:lnTo>
                <a:lnTo>
                  <a:pt x="124788" y="91347"/>
                </a:lnTo>
                <a:lnTo>
                  <a:pt x="159275" y="64849"/>
                </a:lnTo>
                <a:lnTo>
                  <a:pt x="196882" y="42408"/>
                </a:lnTo>
                <a:lnTo>
                  <a:pt x="237261" y="24363"/>
                </a:lnTo>
                <a:lnTo>
                  <a:pt x="280064" y="11054"/>
                </a:lnTo>
                <a:lnTo>
                  <a:pt x="324943" y="2820"/>
                </a:lnTo>
                <a:lnTo>
                  <a:pt x="371549" y="0"/>
                </a:lnTo>
                <a:lnTo>
                  <a:pt x="420388" y="3138"/>
                </a:lnTo>
                <a:lnTo>
                  <a:pt x="467975" y="12400"/>
                </a:lnTo>
                <a:lnTo>
                  <a:pt x="513736" y="27551"/>
                </a:lnTo>
                <a:lnTo>
                  <a:pt x="557091" y="48359"/>
                </a:lnTo>
                <a:lnTo>
                  <a:pt x="597463" y="74591"/>
                </a:lnTo>
                <a:lnTo>
                  <a:pt x="634275" y="106012"/>
                </a:lnTo>
                <a:lnTo>
                  <a:pt x="666530" y="141873"/>
                </a:lnTo>
                <a:lnTo>
                  <a:pt x="693457" y="181203"/>
                </a:lnTo>
                <a:lnTo>
                  <a:pt x="714817" y="223437"/>
                </a:lnTo>
                <a:lnTo>
                  <a:pt x="730370" y="268015"/>
                </a:lnTo>
                <a:lnTo>
                  <a:pt x="739877" y="314373"/>
                </a:lnTo>
                <a:lnTo>
                  <a:pt x="743099" y="361949"/>
                </a:lnTo>
                <a:lnTo>
                  <a:pt x="740205" y="407352"/>
                </a:lnTo>
                <a:lnTo>
                  <a:pt x="731752" y="451071"/>
                </a:lnTo>
                <a:lnTo>
                  <a:pt x="718090" y="492768"/>
                </a:lnTo>
                <a:lnTo>
                  <a:pt x="699567" y="532104"/>
                </a:lnTo>
                <a:lnTo>
                  <a:pt x="676530" y="568739"/>
                </a:lnTo>
                <a:lnTo>
                  <a:pt x="649329" y="602335"/>
                </a:lnTo>
                <a:lnTo>
                  <a:pt x="618311" y="632552"/>
                </a:lnTo>
                <a:lnTo>
                  <a:pt x="583824" y="659050"/>
                </a:lnTo>
                <a:lnTo>
                  <a:pt x="546217" y="681491"/>
                </a:lnTo>
                <a:lnTo>
                  <a:pt x="505838" y="699536"/>
                </a:lnTo>
                <a:lnTo>
                  <a:pt x="463035" y="712845"/>
                </a:lnTo>
                <a:lnTo>
                  <a:pt x="418156" y="721079"/>
                </a:lnTo>
                <a:lnTo>
                  <a:pt x="371549" y="723899"/>
                </a:lnTo>
                <a:lnTo>
                  <a:pt x="324943" y="721079"/>
                </a:lnTo>
                <a:lnTo>
                  <a:pt x="280064" y="712845"/>
                </a:lnTo>
                <a:lnTo>
                  <a:pt x="237261" y="699536"/>
                </a:lnTo>
                <a:lnTo>
                  <a:pt x="196882" y="681491"/>
                </a:lnTo>
                <a:lnTo>
                  <a:pt x="159275" y="659050"/>
                </a:lnTo>
                <a:lnTo>
                  <a:pt x="124788" y="632552"/>
                </a:lnTo>
                <a:lnTo>
                  <a:pt x="93770" y="602335"/>
                </a:lnTo>
                <a:lnTo>
                  <a:pt x="66569" y="568739"/>
                </a:lnTo>
                <a:lnTo>
                  <a:pt x="43532" y="532104"/>
                </a:lnTo>
                <a:lnTo>
                  <a:pt x="25009" y="492768"/>
                </a:lnTo>
                <a:lnTo>
                  <a:pt x="11347" y="451071"/>
                </a:lnTo>
                <a:lnTo>
                  <a:pt x="2894" y="407352"/>
                </a:lnTo>
                <a:lnTo>
                  <a:pt x="0" y="361949"/>
                </a:lnTo>
                <a:close/>
              </a:path>
            </a:pathLst>
          </a:custGeom>
          <a:ln w="28574">
            <a:solidFill>
              <a:srgbClr val="C82506"/>
            </a:solidFill>
          </a:ln>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p:txBody>
        </p:sp>
      </p:grpSp>
      <p:sp>
        <p:nvSpPr>
          <p:cNvPr id="8" name="object 8"/>
          <p:cNvSpPr txBox="1">
            <a:spLocks noGrp="1"/>
          </p:cNvSpPr>
          <p:nvPr>
            <p:ph type="title"/>
          </p:nvPr>
        </p:nvSpPr>
        <p:spPr>
          <a:xfrm>
            <a:off x="1304925" y="545324"/>
            <a:ext cx="2103120" cy="1000760"/>
          </a:xfrm>
          <a:prstGeom prst="rect"/>
        </p:spPr>
        <p:txBody>
          <a:bodyPr wrap="square" lIns="0" tIns="12700" rIns="0" bIns="0" rtlCol="0" vert="horz">
            <a:spAutoFit/>
          </a:bodyPr>
          <a:lstStyle/>
          <a:p>
            <a:pPr marL="12700">
              <a:lnSpc>
                <a:spcPct val="100000"/>
              </a:lnSpc>
              <a:spcBef>
                <a:spcPts val="100"/>
              </a:spcBef>
            </a:pPr>
            <a:r>
              <a:rPr dirty="0" sz="6400">
                <a:latin typeface="MS PGothic"/>
                <a:cs typeface="MS PGothic"/>
              </a:rPr>
              <a:t>回</a:t>
            </a:r>
            <a:r>
              <a:rPr dirty="0" sz="6400" spc="-5">
                <a:latin typeface="MS PGothic"/>
                <a:cs typeface="MS PGothic"/>
              </a:rPr>
              <a:t>答</a:t>
            </a:r>
            <a:r>
              <a:rPr dirty="0" sz="6400"/>
              <a:t>2</a:t>
            </a:r>
            <a:endParaRPr sz="6400">
              <a:latin typeface="MS PGothic"/>
              <a:cs typeface="MS PGothic"/>
            </a:endParaRPr>
          </a:p>
        </p:txBody>
      </p:sp>
      <p:sp>
        <p:nvSpPr>
          <p:cNvPr id="9" name="object 9"/>
          <p:cNvSpPr txBox="1"/>
          <p:nvPr/>
        </p:nvSpPr>
        <p:spPr>
          <a:xfrm>
            <a:off x="524151" y="2312644"/>
            <a:ext cx="11770995" cy="3921760"/>
          </a:xfrm>
          <a:prstGeom prst="rect">
            <a:avLst/>
          </a:prstGeom>
        </p:spPr>
        <p:txBody>
          <a:bodyPr wrap="square" lIns="0" tIns="12700" rIns="0" bIns="0" rtlCol="0" vert="horz">
            <a:spAutoFit/>
          </a:bodyPr>
          <a:lstStyle/>
          <a:p>
            <a:pPr marL="122555">
              <a:lnSpc>
                <a:spcPct val="100000"/>
              </a:lnSpc>
              <a:spcBef>
                <a:spcPts val="100"/>
              </a:spcBef>
            </a:pPr>
            <a:r>
              <a:rPr dirty="0" sz="3200" spc="-5">
                <a:latin typeface="MS PGothic"/>
                <a:cs typeface="MS PGothic"/>
              </a:rPr>
              <a:t>ウェブサイトの閲覧による感染を防ぐ方法はどれか。</a:t>
            </a:r>
            <a:endParaRPr sz="3200">
              <a:latin typeface="MS PGothic"/>
              <a:cs typeface="MS PGothic"/>
            </a:endParaRPr>
          </a:p>
          <a:p>
            <a:pPr>
              <a:lnSpc>
                <a:spcPct val="100000"/>
              </a:lnSpc>
              <a:spcBef>
                <a:spcPts val="10"/>
              </a:spcBef>
            </a:pPr>
            <a:endParaRPr sz="4450">
              <a:latin typeface="MS PGothic"/>
              <a:cs typeface="MS PGothic"/>
            </a:endParaRPr>
          </a:p>
          <a:p>
            <a:pPr marL="579755" indent="-567690">
              <a:lnSpc>
                <a:spcPct val="100000"/>
              </a:lnSpc>
              <a:spcBef>
                <a:spcPts val="5"/>
              </a:spcBef>
              <a:buAutoNum type="arabicPeriod"/>
              <a:tabLst>
                <a:tab pos="579755" algn="l"/>
                <a:tab pos="580390" algn="l"/>
              </a:tabLst>
            </a:pPr>
            <a:r>
              <a:rPr dirty="0" sz="3200" spc="-5">
                <a:latin typeface="Arial MT"/>
                <a:cs typeface="Arial MT"/>
              </a:rPr>
              <a:t>OS</a:t>
            </a:r>
            <a:r>
              <a:rPr dirty="0" sz="3200">
                <a:latin typeface="MS PGothic"/>
                <a:cs typeface="MS PGothic"/>
              </a:rPr>
              <a:t>やアプリケーションの修正パッチを適切に適用すること</a:t>
            </a:r>
            <a:endParaRPr sz="3200">
              <a:latin typeface="MS PGothic"/>
              <a:cs typeface="MS PGothic"/>
            </a:endParaRPr>
          </a:p>
          <a:p>
            <a:pPr marL="579755" indent="-567690">
              <a:lnSpc>
                <a:spcPct val="100000"/>
              </a:lnSpc>
              <a:spcBef>
                <a:spcPts val="1920"/>
              </a:spcBef>
              <a:buFont typeface="Arial MT"/>
              <a:buAutoNum type="arabicPeriod"/>
              <a:tabLst>
                <a:tab pos="579755" algn="l"/>
                <a:tab pos="580390" algn="l"/>
              </a:tabLst>
            </a:pPr>
            <a:r>
              <a:rPr dirty="0" sz="3200" spc="-5">
                <a:latin typeface="MS PGothic"/>
                <a:cs typeface="MS PGothic"/>
              </a:rPr>
              <a:t>コンピュータをすぐにネットワークから切り離すこと</a:t>
            </a:r>
            <a:endParaRPr sz="3200">
              <a:latin typeface="MS PGothic"/>
              <a:cs typeface="MS PGothic"/>
            </a:endParaRPr>
          </a:p>
          <a:p>
            <a:pPr marL="579755" indent="-567690">
              <a:lnSpc>
                <a:spcPct val="100000"/>
              </a:lnSpc>
              <a:spcBef>
                <a:spcPts val="1920"/>
              </a:spcBef>
              <a:buFont typeface="Arial MT"/>
              <a:buAutoNum type="arabicPeriod"/>
              <a:tabLst>
                <a:tab pos="579755" algn="l"/>
                <a:tab pos="580390" algn="l"/>
              </a:tabLst>
            </a:pPr>
            <a:r>
              <a:rPr dirty="0" sz="3200">
                <a:latin typeface="MS PGothic"/>
                <a:cs typeface="MS PGothic"/>
              </a:rPr>
              <a:t>知らない人から送られてきた添付ファイルをむやみに開かないこと</a:t>
            </a:r>
            <a:endParaRPr sz="3200">
              <a:latin typeface="MS PGothic"/>
              <a:cs typeface="MS PGothic"/>
            </a:endParaRPr>
          </a:p>
          <a:p>
            <a:pPr marL="579755" indent="-567690">
              <a:lnSpc>
                <a:spcPct val="100000"/>
              </a:lnSpc>
              <a:spcBef>
                <a:spcPts val="1920"/>
              </a:spcBef>
              <a:buClr>
                <a:srgbClr val="FF0000"/>
              </a:buClr>
              <a:buFont typeface="Arial MT"/>
              <a:buAutoNum type="arabicPeriod"/>
              <a:tabLst>
                <a:tab pos="579755" algn="l"/>
                <a:tab pos="580390" algn="l"/>
              </a:tabLst>
            </a:pPr>
            <a:r>
              <a:rPr dirty="0" sz="3200" spc="-5">
                <a:solidFill>
                  <a:srgbClr val="EA4335"/>
                </a:solidFill>
                <a:latin typeface="MS PGothic"/>
                <a:cs typeface="MS PGothic"/>
              </a:rPr>
              <a:t>ブラウザに怪し</a:t>
            </a:r>
            <a:r>
              <a:rPr dirty="0" sz="3200" spc="10">
                <a:solidFill>
                  <a:srgbClr val="EA4335"/>
                </a:solidFill>
                <a:latin typeface="MS PGothic"/>
                <a:cs typeface="MS PGothic"/>
              </a:rPr>
              <a:t>い</a:t>
            </a:r>
            <a:r>
              <a:rPr dirty="0" sz="3200" spc="-65">
                <a:solidFill>
                  <a:srgbClr val="EA4335"/>
                </a:solidFill>
                <a:latin typeface="Arial MT"/>
                <a:cs typeface="Arial MT"/>
              </a:rPr>
              <a:t>W</a:t>
            </a:r>
            <a:r>
              <a:rPr dirty="0" sz="3200" spc="-5">
                <a:solidFill>
                  <a:srgbClr val="EA4335"/>
                </a:solidFill>
                <a:latin typeface="Arial MT"/>
                <a:cs typeface="Arial MT"/>
              </a:rPr>
              <a:t>e</a:t>
            </a:r>
            <a:r>
              <a:rPr dirty="0" sz="3200">
                <a:solidFill>
                  <a:srgbClr val="EA4335"/>
                </a:solidFill>
                <a:latin typeface="Arial MT"/>
                <a:cs typeface="Arial MT"/>
              </a:rPr>
              <a:t>b</a:t>
            </a:r>
            <a:r>
              <a:rPr dirty="0" sz="3200">
                <a:solidFill>
                  <a:srgbClr val="EA4335"/>
                </a:solidFill>
                <a:latin typeface="MS PGothic"/>
                <a:cs typeface="MS PGothic"/>
              </a:rPr>
              <a:t>サイトは表示しない設定をしておくこと</a:t>
            </a:r>
            <a:endParaRPr sz="3200">
              <a:latin typeface="MS PGothic"/>
              <a:cs typeface="MS PGothic"/>
            </a:endParaRPr>
          </a:p>
        </p:txBody>
      </p:sp>
      <p:sp>
        <p:nvSpPr>
          <p:cNvPr id="10" name="object 10"/>
          <p:cNvSpPr/>
          <p:nvPr/>
        </p:nvSpPr>
        <p:spPr>
          <a:xfrm>
            <a:off x="323199" y="6358975"/>
            <a:ext cx="743585" cy="723900"/>
          </a:xfrm>
          <a:custGeom>
            <a:avLst/>
            <a:gdLst/>
            <a:ahLst/>
            <a:cxnLst/>
            <a:rect l="l" t="t" r="r" b="b"/>
            <a:pathLst>
              <a:path w="743585" h="723900">
                <a:moveTo>
                  <a:pt x="0" y="361949"/>
                </a:moveTo>
                <a:lnTo>
                  <a:pt x="2894" y="316547"/>
                </a:lnTo>
                <a:lnTo>
                  <a:pt x="11347" y="272828"/>
                </a:lnTo>
                <a:lnTo>
                  <a:pt x="25009" y="231131"/>
                </a:lnTo>
                <a:lnTo>
                  <a:pt x="43532" y="191795"/>
                </a:lnTo>
                <a:lnTo>
                  <a:pt x="66569" y="155160"/>
                </a:lnTo>
                <a:lnTo>
                  <a:pt x="93770" y="121564"/>
                </a:lnTo>
                <a:lnTo>
                  <a:pt x="124788" y="91347"/>
                </a:lnTo>
                <a:lnTo>
                  <a:pt x="159275" y="64849"/>
                </a:lnTo>
                <a:lnTo>
                  <a:pt x="196882" y="42408"/>
                </a:lnTo>
                <a:lnTo>
                  <a:pt x="237261" y="24363"/>
                </a:lnTo>
                <a:lnTo>
                  <a:pt x="280064" y="11054"/>
                </a:lnTo>
                <a:lnTo>
                  <a:pt x="324943" y="2820"/>
                </a:lnTo>
                <a:lnTo>
                  <a:pt x="371549" y="0"/>
                </a:lnTo>
                <a:lnTo>
                  <a:pt x="420388" y="3138"/>
                </a:lnTo>
                <a:lnTo>
                  <a:pt x="467975" y="12400"/>
                </a:lnTo>
                <a:lnTo>
                  <a:pt x="513736" y="27551"/>
                </a:lnTo>
                <a:lnTo>
                  <a:pt x="557091" y="48359"/>
                </a:lnTo>
                <a:lnTo>
                  <a:pt x="597463" y="74591"/>
                </a:lnTo>
                <a:lnTo>
                  <a:pt x="634275" y="106012"/>
                </a:lnTo>
                <a:lnTo>
                  <a:pt x="666530" y="141873"/>
                </a:lnTo>
                <a:lnTo>
                  <a:pt x="693457" y="181203"/>
                </a:lnTo>
                <a:lnTo>
                  <a:pt x="714817" y="223437"/>
                </a:lnTo>
                <a:lnTo>
                  <a:pt x="730370" y="268015"/>
                </a:lnTo>
                <a:lnTo>
                  <a:pt x="739877" y="314373"/>
                </a:lnTo>
                <a:lnTo>
                  <a:pt x="743099" y="361949"/>
                </a:lnTo>
                <a:lnTo>
                  <a:pt x="740205" y="407352"/>
                </a:lnTo>
                <a:lnTo>
                  <a:pt x="731752" y="451071"/>
                </a:lnTo>
                <a:lnTo>
                  <a:pt x="718090" y="492768"/>
                </a:lnTo>
                <a:lnTo>
                  <a:pt x="699567" y="532104"/>
                </a:lnTo>
                <a:lnTo>
                  <a:pt x="676530" y="568739"/>
                </a:lnTo>
                <a:lnTo>
                  <a:pt x="649329" y="602335"/>
                </a:lnTo>
                <a:lnTo>
                  <a:pt x="618311" y="632551"/>
                </a:lnTo>
                <a:lnTo>
                  <a:pt x="583824" y="659050"/>
                </a:lnTo>
                <a:lnTo>
                  <a:pt x="546217" y="681491"/>
                </a:lnTo>
                <a:lnTo>
                  <a:pt x="505838" y="699536"/>
                </a:lnTo>
                <a:lnTo>
                  <a:pt x="463035" y="712845"/>
                </a:lnTo>
                <a:lnTo>
                  <a:pt x="418156" y="721079"/>
                </a:lnTo>
                <a:lnTo>
                  <a:pt x="371549" y="723899"/>
                </a:lnTo>
                <a:lnTo>
                  <a:pt x="324943" y="721079"/>
                </a:lnTo>
                <a:lnTo>
                  <a:pt x="280064" y="712845"/>
                </a:lnTo>
                <a:lnTo>
                  <a:pt x="237261" y="699536"/>
                </a:lnTo>
                <a:lnTo>
                  <a:pt x="196882" y="681491"/>
                </a:lnTo>
                <a:lnTo>
                  <a:pt x="159275" y="659050"/>
                </a:lnTo>
                <a:lnTo>
                  <a:pt x="124788" y="632551"/>
                </a:lnTo>
                <a:lnTo>
                  <a:pt x="93770" y="602335"/>
                </a:lnTo>
                <a:lnTo>
                  <a:pt x="66569" y="568739"/>
                </a:lnTo>
                <a:lnTo>
                  <a:pt x="43532" y="532104"/>
                </a:lnTo>
                <a:lnTo>
                  <a:pt x="25009" y="492768"/>
                </a:lnTo>
                <a:lnTo>
                  <a:pt x="11347" y="451071"/>
                </a:lnTo>
                <a:lnTo>
                  <a:pt x="2894" y="407352"/>
                </a:lnTo>
                <a:lnTo>
                  <a:pt x="0" y="361949"/>
                </a:lnTo>
                <a:close/>
              </a:path>
            </a:pathLst>
          </a:custGeom>
          <a:ln w="28574">
            <a:solidFill>
              <a:srgbClr val="C82506"/>
            </a:solidFill>
          </a:ln>
        </p:spPr>
        <p:txBody>
          <a:bodyPr wrap="square" lIns="0" tIns="0" rIns="0" bIns="0" rtlCol="0"/>
          <a:lstStyle/>
          <a:p/>
        </p:txBody>
      </p:sp>
      <p:sp>
        <p:nvSpPr>
          <p:cNvPr id="11" name="object 11"/>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p:txBody>
        </p:sp>
      </p:grpSp>
      <p:sp>
        <p:nvSpPr>
          <p:cNvPr id="7" name="object 7"/>
          <p:cNvSpPr txBox="1">
            <a:spLocks noGrp="1"/>
          </p:cNvSpPr>
          <p:nvPr>
            <p:ph type="title"/>
          </p:nvPr>
        </p:nvSpPr>
        <p:spPr>
          <a:xfrm>
            <a:off x="3780052" y="4343958"/>
            <a:ext cx="5443220" cy="1000760"/>
          </a:xfrm>
          <a:prstGeom prst="rect"/>
        </p:spPr>
        <p:txBody>
          <a:bodyPr wrap="square" lIns="0" tIns="12700" rIns="0" bIns="0" rtlCol="0" vert="horz">
            <a:spAutoFit/>
          </a:bodyPr>
          <a:lstStyle/>
          <a:p>
            <a:pPr marL="12700">
              <a:lnSpc>
                <a:spcPct val="100000"/>
              </a:lnSpc>
              <a:spcBef>
                <a:spcPts val="100"/>
              </a:spcBef>
            </a:pPr>
            <a:r>
              <a:rPr dirty="0" sz="6400" spc="-5">
                <a:latin typeface="MS PGothic"/>
                <a:cs typeface="MS PGothic"/>
              </a:rPr>
              <a:t>ウイルスの検知</a:t>
            </a:r>
            <a:endParaRPr sz="6400">
              <a:latin typeface="MS PGothic"/>
              <a:cs typeface="MS PGothic"/>
            </a:endParaRPr>
          </a:p>
        </p:txBody>
      </p:sp>
      <p:sp>
        <p:nvSpPr>
          <p:cNvPr id="8" name="object 8"/>
          <p:cNvSpPr txBox="1">
            <a:spLocks noGrp="1"/>
          </p:cNvSpPr>
          <p:nvPr>
            <p:ph type="sldNum" idx="7" sz="quarter"/>
          </p:nvPr>
        </p:nvSpPr>
        <p:spPr>
          <a:prstGeom prst="rect"/>
        </p:spPr>
        <p:txBody>
          <a:bodyPr wrap="square" lIns="0" tIns="1270" rIns="0" bIns="0" rtlCol="0" vert="horz">
            <a:spAutoFit/>
          </a:bodyPr>
          <a:lstStyle/>
          <a:p>
            <a:pPr marL="38735">
              <a:lnSpc>
                <a:spcPct val="100000"/>
              </a:lnSpc>
              <a:spcBef>
                <a:spcPts val="10"/>
              </a:spcBef>
            </a:pPr>
            <a:fld id="{81D60167-4931-47E6-BA6A-407CBD079E47}" type="slidenum">
              <a:rPr dirty="0"/>
              <a:t>10</a:t>
            </a:fl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 回答</dc:title>
  <dcterms:created xsi:type="dcterms:W3CDTF">2023-05-10T11:04:59Z</dcterms:created>
  <dcterms:modified xsi:type="dcterms:W3CDTF">2023-05-10T11:04:59Z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